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Lst>
  <p:notesMasterIdLst>
    <p:notesMasterId r:id="rId12"/>
  </p:notesMasterIdLst>
  <p:sldIdLst>
    <p:sldId id="1890" r:id="rId3"/>
    <p:sldId id="1854" r:id="rId4"/>
    <p:sldId id="1897" r:id="rId5"/>
    <p:sldId id="2288" r:id="rId6"/>
    <p:sldId id="269" r:id="rId7"/>
    <p:sldId id="2240" r:id="rId8"/>
    <p:sldId id="2291" r:id="rId9"/>
    <p:sldId id="2290" r:id="rId10"/>
    <p:sldId id="18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08"/>
    <p:restoredTop sz="94694"/>
  </p:normalViewPr>
  <p:slideViewPr>
    <p:cSldViewPr snapToGrid="0" snapToObjects="1">
      <p:cViewPr varScale="1">
        <p:scale>
          <a:sx n="124" d="100"/>
          <a:sy n="124" d="100"/>
        </p:scale>
        <p:origin x="6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cap="none" spc="300" normalizeH="0" baseline="0">
                <a:solidFill>
                  <a:schemeClr val="accent2"/>
                </a:solidFill>
                <a:latin typeface="+mn-lt"/>
                <a:ea typeface="+mn-ea"/>
                <a:cs typeface="+mn-cs"/>
              </a:defRPr>
            </a:pPr>
            <a:r>
              <a:rPr lang="en-US" sz="1200" b="1" cap="none" spc="300" dirty="0">
                <a:solidFill>
                  <a:schemeClr val="accent2"/>
                </a:solidFill>
              </a:rPr>
              <a:t>ACCELERATING GROWTH</a:t>
            </a:r>
          </a:p>
        </c:rich>
      </c:tx>
      <c:layout>
        <c:manualLayout>
          <c:xMode val="edge"/>
          <c:yMode val="edge"/>
          <c:x val="0.14627557713842446"/>
          <c:y val="0.30073904901659348"/>
        </c:manualLayout>
      </c:layout>
      <c:overlay val="1"/>
      <c:spPr>
        <a:noFill/>
        <a:ln>
          <a:noFill/>
        </a:ln>
        <a:effectLst/>
      </c:spPr>
      <c:txPr>
        <a:bodyPr rot="0" spcFirstLastPara="1" vertOverflow="ellipsis" vert="horz" wrap="square" anchor="ctr" anchorCtr="1"/>
        <a:lstStyle/>
        <a:p>
          <a:pPr>
            <a:defRPr sz="1200" b="0" i="0" u="none" strike="noStrike" kern="1200" cap="none" spc="300" normalizeH="0" baseline="0">
              <a:solidFill>
                <a:schemeClr val="accent2"/>
              </a:solidFill>
              <a:latin typeface="+mn-lt"/>
              <a:ea typeface="+mn-ea"/>
              <a:cs typeface="+mn-cs"/>
            </a:defRPr>
          </a:pPr>
          <a:endParaRPr lang="en-US"/>
        </a:p>
      </c:txPr>
    </c:title>
    <c:autoTitleDeleted val="0"/>
    <c:plotArea>
      <c:layout>
        <c:manualLayout>
          <c:layoutTarget val="inner"/>
          <c:xMode val="edge"/>
          <c:yMode val="edge"/>
          <c:x val="6.9498871073835553E-2"/>
          <c:y val="0.44333130610431482"/>
          <c:w val="0.64096166028137436"/>
          <c:h val="0.29409016382967362"/>
        </c:manualLayout>
      </c:layout>
      <c:lineChart>
        <c:grouping val="standard"/>
        <c:varyColors val="0"/>
        <c:ser>
          <c:idx val="0"/>
          <c:order val="0"/>
          <c:tx>
            <c:strRef>
              <c:f>Sheet1!$B$1</c:f>
              <c:strCache>
                <c:ptCount val="1"/>
                <c:pt idx="0">
                  <c:v>Series 1</c:v>
                </c:pt>
              </c:strCache>
            </c:strRef>
          </c:tx>
          <c:spPr>
            <a:ln w="22225" cap="rnd">
              <a:solidFill>
                <a:schemeClr val="accent1"/>
              </a:solidFill>
              <a:round/>
            </a:ln>
            <a:effectLst/>
          </c:spPr>
          <c:marker>
            <c:symbol val="circle"/>
            <c:size val="6"/>
            <c:spPr>
              <a:solidFill>
                <a:schemeClr val="accent1"/>
              </a:solidFill>
              <a:ln w="9525">
                <a:solidFill>
                  <a:schemeClr val="accent1"/>
                </a:solidFill>
                <a:round/>
              </a:ln>
              <a:effectLst/>
            </c:spPr>
          </c:marker>
          <c:dLbls>
            <c:delete val="1"/>
          </c:dLbls>
          <c:cat>
            <c:strRef>
              <c:f>Sheet1!$A$2:$A$6</c:f>
              <c:strCache>
                <c:ptCount val="5"/>
                <c:pt idx="0">
                  <c:v>FY16</c:v>
                </c:pt>
                <c:pt idx="1">
                  <c:v>FY17</c:v>
                </c:pt>
                <c:pt idx="2">
                  <c:v>FY18</c:v>
                </c:pt>
                <c:pt idx="3">
                  <c:v>FY19</c:v>
                </c:pt>
                <c:pt idx="4">
                  <c:v>FY20</c:v>
                </c:pt>
              </c:strCache>
            </c:strRef>
          </c:cat>
          <c:val>
            <c:numRef>
              <c:f>Sheet1!$B$2:$B$6</c:f>
              <c:numCache>
                <c:formatCode>"$"0.0"M"</c:formatCode>
                <c:ptCount val="5"/>
                <c:pt idx="0">
                  <c:v>10.782999999999999</c:v>
                </c:pt>
                <c:pt idx="1">
                  <c:v>15.946</c:v>
                </c:pt>
                <c:pt idx="2">
                  <c:v>20.631</c:v>
                </c:pt>
                <c:pt idx="3">
                  <c:v>31.3</c:v>
                </c:pt>
                <c:pt idx="4">
                  <c:v>47.517000000000003</c:v>
                </c:pt>
              </c:numCache>
            </c:numRef>
          </c:val>
          <c:smooth val="0"/>
          <c:extLst>
            <c:ext xmlns:c16="http://schemas.microsoft.com/office/drawing/2014/chart" uri="{C3380CC4-5D6E-409C-BE32-E72D297353CC}">
              <c16:uniqueId val="{00000000-500D-4E49-AB3A-4EB644BD0C54}"/>
            </c:ext>
          </c:extLst>
        </c:ser>
        <c:dLbls>
          <c:dLblPos val="ctr"/>
          <c:showLegendKey val="0"/>
          <c:showVal val="1"/>
          <c:showCatName val="0"/>
          <c:showSerName val="0"/>
          <c:showPercent val="0"/>
          <c:showBubbleSize val="0"/>
        </c:dLbls>
        <c:marker val="1"/>
        <c:smooth val="0"/>
        <c:axId val="1974739200"/>
        <c:axId val="1974571840"/>
      </c:lineChart>
      <c:catAx>
        <c:axId val="19747392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all" spc="-30" normalizeH="0" baseline="0">
                <a:solidFill>
                  <a:schemeClr val="tx1"/>
                </a:solidFill>
                <a:latin typeface="+mn-lt"/>
                <a:ea typeface="+mn-ea"/>
                <a:cs typeface="+mn-cs"/>
              </a:defRPr>
            </a:pPr>
            <a:endParaRPr lang="en-US"/>
          </a:p>
        </c:txPr>
        <c:crossAx val="1974571840"/>
        <c:crosses val="autoZero"/>
        <c:auto val="1"/>
        <c:lblAlgn val="ctr"/>
        <c:lblOffset val="100"/>
        <c:noMultiLvlLbl val="0"/>
      </c:catAx>
      <c:valAx>
        <c:axId val="1974571840"/>
        <c:scaling>
          <c:orientation val="minMax"/>
        </c:scaling>
        <c:delete val="1"/>
        <c:axPos val="l"/>
        <c:numFmt formatCode="&quot;$&quot;0.0&quot;M&quot;" sourceLinked="1"/>
        <c:majorTickMark val="none"/>
        <c:minorTickMark val="none"/>
        <c:tickLblPos val="none"/>
        <c:crossAx val="1974739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Go Live in under 30 Days</c:v>
                </c:pt>
              </c:strCache>
            </c:strRef>
          </c:tx>
          <c:spPr>
            <a:solidFill>
              <a:schemeClr val="bg2"/>
            </a:solidFill>
            <a:ln>
              <a:noFill/>
            </a:ln>
          </c:spPr>
          <c:dPt>
            <c:idx val="0"/>
            <c:bubble3D val="0"/>
            <c:spPr>
              <a:gradFill rotWithShape="1">
                <a:gsLst>
                  <a:gs pos="0">
                    <a:schemeClr val="accent5"/>
                  </a:gs>
                  <a:gs pos="100000">
                    <a:schemeClr val="accent5">
                      <a:lumMod val="75000"/>
                    </a:schemeClr>
                  </a:gs>
                </a:gsLst>
                <a:lin ang="5400000" scaled="1"/>
              </a:gradFill>
              <a:ln>
                <a:noFill/>
              </a:ln>
              <a:effectLst/>
            </c:spPr>
            <c:extLst>
              <c:ext xmlns:c16="http://schemas.microsoft.com/office/drawing/2014/chart" uri="{C3380CC4-5D6E-409C-BE32-E72D297353CC}">
                <c16:uniqueId val="{00000001-A7B9-E04D-9948-04D36744CFCF}"/>
              </c:ext>
            </c:extLst>
          </c:dPt>
          <c:dPt>
            <c:idx val="1"/>
            <c:bubble3D val="0"/>
            <c:spPr>
              <a:solidFill>
                <a:schemeClr val="bg2"/>
              </a:solidFill>
              <a:ln>
                <a:noFill/>
              </a:ln>
              <a:effectLst/>
            </c:spPr>
            <c:extLst>
              <c:ext xmlns:c16="http://schemas.microsoft.com/office/drawing/2014/chart" uri="{C3380CC4-5D6E-409C-BE32-E72D297353CC}">
                <c16:uniqueId val="{00000003-A7B9-E04D-9948-04D36744CFCF}"/>
              </c:ext>
            </c:extLst>
          </c:dPt>
          <c:dLbls>
            <c:delete val="1"/>
          </c:dLbls>
          <c:cat>
            <c:numRef>
              <c:f>Sheet1!$A$2:$A$3</c:f>
              <c:numCache>
                <c:formatCode>General</c:formatCode>
                <c:ptCount val="2"/>
              </c:numCache>
            </c:num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A7B9-E04D-9948-04D36744CFCF}"/>
            </c:ext>
          </c:extLst>
        </c:ser>
        <c:dLbls>
          <c:showLegendKey val="0"/>
          <c:showVal val="1"/>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Go Live in under 30 Days</c:v>
                </c:pt>
              </c:strCache>
            </c:strRef>
          </c:tx>
          <c:spPr>
            <a:solidFill>
              <a:schemeClr val="bg2"/>
            </a:solidFill>
            <a:ln>
              <a:noFill/>
            </a:ln>
          </c:spPr>
          <c:dPt>
            <c:idx val="0"/>
            <c:bubble3D val="0"/>
            <c:spPr>
              <a:gradFill rotWithShape="1">
                <a:gsLst>
                  <a:gs pos="0">
                    <a:schemeClr val="accent5"/>
                  </a:gs>
                  <a:gs pos="100000">
                    <a:schemeClr val="accent5">
                      <a:lumMod val="75000"/>
                    </a:schemeClr>
                  </a:gs>
                </a:gsLst>
                <a:lin ang="5400000" scaled="1"/>
              </a:gradFill>
              <a:ln>
                <a:noFill/>
              </a:ln>
              <a:effectLst/>
            </c:spPr>
            <c:extLst>
              <c:ext xmlns:c16="http://schemas.microsoft.com/office/drawing/2014/chart" uri="{C3380CC4-5D6E-409C-BE32-E72D297353CC}">
                <c16:uniqueId val="{00000001-573E-F342-85C6-EC238DDA6B59}"/>
              </c:ext>
            </c:extLst>
          </c:dPt>
          <c:dPt>
            <c:idx val="1"/>
            <c:bubble3D val="0"/>
            <c:spPr>
              <a:solidFill>
                <a:schemeClr val="bg2"/>
              </a:solidFill>
              <a:ln>
                <a:noFill/>
              </a:ln>
              <a:effectLst/>
            </c:spPr>
            <c:extLst>
              <c:ext xmlns:c16="http://schemas.microsoft.com/office/drawing/2014/chart" uri="{C3380CC4-5D6E-409C-BE32-E72D297353CC}">
                <c16:uniqueId val="{00000003-573E-F342-85C6-EC238DDA6B59}"/>
              </c:ext>
            </c:extLst>
          </c:dPt>
          <c:dLbls>
            <c:delete val="1"/>
          </c:dLbls>
          <c:cat>
            <c:numRef>
              <c:f>Sheet1!$A$2:$A$3</c:f>
              <c:numCache>
                <c:formatCode>General</c:formatCode>
                <c:ptCount val="2"/>
              </c:numCache>
            </c:numRef>
          </c:cat>
          <c:val>
            <c:numRef>
              <c:f>Sheet1!$B$2:$B$3</c:f>
              <c:numCache>
                <c:formatCode>General</c:formatCode>
                <c:ptCount val="2"/>
                <c:pt idx="0">
                  <c:v>36</c:v>
                </c:pt>
                <c:pt idx="1">
                  <c:v>64</c:v>
                </c:pt>
              </c:numCache>
            </c:numRef>
          </c:val>
          <c:extLst>
            <c:ext xmlns:c16="http://schemas.microsoft.com/office/drawing/2014/chart" uri="{C3380CC4-5D6E-409C-BE32-E72D297353CC}">
              <c16:uniqueId val="{00000004-573E-F342-85C6-EC238DDA6B59}"/>
            </c:ext>
          </c:extLst>
        </c:ser>
        <c:dLbls>
          <c:showLegendKey val="0"/>
          <c:showVal val="1"/>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54957675152826"/>
          <c:y val="0.10251396323925963"/>
          <c:w val="0.85904330054601807"/>
          <c:h val="0.85904330054601807"/>
        </c:manualLayout>
      </c:layout>
      <c:doughnutChart>
        <c:varyColors val="1"/>
        <c:ser>
          <c:idx val="0"/>
          <c:order val="0"/>
          <c:tx>
            <c:strRef>
              <c:f>Sheet1!$B$1</c:f>
              <c:strCache>
                <c:ptCount val="1"/>
                <c:pt idx="0">
                  <c:v>Go Live in under 30 Days</c:v>
                </c:pt>
              </c:strCache>
            </c:strRef>
          </c:tx>
          <c:spPr>
            <a:solidFill>
              <a:schemeClr val="bg2"/>
            </a:solidFill>
            <a:ln>
              <a:noFill/>
            </a:ln>
          </c:spPr>
          <c:dPt>
            <c:idx val="0"/>
            <c:bubble3D val="0"/>
            <c:spPr>
              <a:gradFill rotWithShape="1">
                <a:gsLst>
                  <a:gs pos="0">
                    <a:schemeClr val="accent5"/>
                  </a:gs>
                  <a:gs pos="100000">
                    <a:schemeClr val="accent5">
                      <a:lumMod val="75000"/>
                    </a:schemeClr>
                  </a:gs>
                </a:gsLst>
                <a:lin ang="5400000" scaled="1"/>
              </a:gradFill>
              <a:ln>
                <a:noFill/>
              </a:ln>
              <a:effectLst/>
            </c:spPr>
            <c:extLst>
              <c:ext xmlns:c16="http://schemas.microsoft.com/office/drawing/2014/chart" uri="{C3380CC4-5D6E-409C-BE32-E72D297353CC}">
                <c16:uniqueId val="{00000001-BB0E-6043-8473-51B66A8B4C6A}"/>
              </c:ext>
            </c:extLst>
          </c:dPt>
          <c:dPt>
            <c:idx val="1"/>
            <c:bubble3D val="0"/>
            <c:spPr>
              <a:solidFill>
                <a:schemeClr val="bg2"/>
              </a:solidFill>
              <a:ln>
                <a:noFill/>
              </a:ln>
              <a:effectLst/>
            </c:spPr>
            <c:extLst>
              <c:ext xmlns:c16="http://schemas.microsoft.com/office/drawing/2014/chart" uri="{C3380CC4-5D6E-409C-BE32-E72D297353CC}">
                <c16:uniqueId val="{00000003-BB0E-6043-8473-51B66A8B4C6A}"/>
              </c:ext>
            </c:extLst>
          </c:dPt>
          <c:dLbls>
            <c:delete val="1"/>
          </c:dLbls>
          <c:cat>
            <c:numRef>
              <c:f>Sheet1!$A$2:$A$3</c:f>
              <c:numCache>
                <c:formatCode>General</c:formatCode>
                <c:ptCount val="2"/>
              </c:numCache>
            </c:num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BB0E-6043-8473-51B66A8B4C6A}"/>
            </c:ext>
          </c:extLst>
        </c:ser>
        <c:dLbls>
          <c:showLegendKey val="0"/>
          <c:showVal val="1"/>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1"/>
          <c:showCatName val="0"/>
          <c:showSerName val="0"/>
          <c:showPercent val="0"/>
          <c:showBubbleSize val="0"/>
          <c:showLeaderLines val="0"/>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Go Live in under 30 Days</c:v>
                </c:pt>
              </c:strCache>
            </c:strRef>
          </c:tx>
          <c:spPr>
            <a:solidFill>
              <a:schemeClr val="bg2"/>
            </a:solidFill>
            <a:ln>
              <a:noFill/>
            </a:ln>
          </c:spPr>
          <c:dPt>
            <c:idx val="0"/>
            <c:bubble3D val="0"/>
            <c:spPr>
              <a:gradFill rotWithShape="1">
                <a:gsLst>
                  <a:gs pos="0">
                    <a:schemeClr val="accent5"/>
                  </a:gs>
                  <a:gs pos="100000">
                    <a:schemeClr val="accent5">
                      <a:lumMod val="75000"/>
                    </a:schemeClr>
                  </a:gs>
                </a:gsLst>
                <a:lin ang="5400000" scaled="1"/>
              </a:gradFill>
              <a:ln>
                <a:noFill/>
              </a:ln>
              <a:effectLst/>
            </c:spPr>
            <c:extLst>
              <c:ext xmlns:c16="http://schemas.microsoft.com/office/drawing/2014/chart" uri="{C3380CC4-5D6E-409C-BE32-E72D297353CC}">
                <c16:uniqueId val="{00000001-58DA-4543-A770-731F28F624D3}"/>
              </c:ext>
            </c:extLst>
          </c:dPt>
          <c:dPt>
            <c:idx val="1"/>
            <c:bubble3D val="0"/>
            <c:spPr>
              <a:solidFill>
                <a:schemeClr val="bg2"/>
              </a:solidFill>
              <a:ln>
                <a:noFill/>
              </a:ln>
              <a:effectLst/>
            </c:spPr>
            <c:extLst>
              <c:ext xmlns:c16="http://schemas.microsoft.com/office/drawing/2014/chart" uri="{C3380CC4-5D6E-409C-BE32-E72D297353CC}">
                <c16:uniqueId val="{00000003-58DA-4543-A770-731F28F624D3}"/>
              </c:ext>
            </c:extLst>
          </c:dPt>
          <c:dLbls>
            <c:delete val="1"/>
          </c:dLbls>
          <c:cat>
            <c:numRef>
              <c:f>Sheet1!$A$2:$A$3</c:f>
              <c:numCache>
                <c:formatCode>General</c:formatCode>
                <c:ptCount val="2"/>
              </c:numCache>
            </c:numRef>
          </c:cat>
          <c:val>
            <c:numRef>
              <c:f>Sheet1!$B$2:$B$3</c:f>
              <c:numCache>
                <c:formatCode>General</c:formatCode>
                <c:ptCount val="2"/>
                <c:pt idx="0">
                  <c:v>56</c:v>
                </c:pt>
                <c:pt idx="1">
                  <c:v>44</c:v>
                </c:pt>
              </c:numCache>
            </c:numRef>
          </c:val>
          <c:extLst>
            <c:ext xmlns:c16="http://schemas.microsoft.com/office/drawing/2014/chart" uri="{C3380CC4-5D6E-409C-BE32-E72D297353CC}">
              <c16:uniqueId val="{00000004-58DA-4543-A770-731F28F624D3}"/>
            </c:ext>
          </c:extLst>
        </c:ser>
        <c:dLbls>
          <c:showLegendKey val="0"/>
          <c:showVal val="1"/>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68EB19-0DF1-624B-91F0-1C3F0A626193}" type="datetimeFigureOut">
              <a:rPr lang="en-US" smtClean="0"/>
              <a:t>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9F7B1-85C0-1E4A-8DFF-8B77C8BB38C0}" type="slidenum">
              <a:rPr lang="en-US" smtClean="0"/>
              <a:t>‹#›</a:t>
            </a:fld>
            <a:endParaRPr lang="en-US"/>
          </a:p>
        </p:txBody>
      </p:sp>
    </p:spTree>
    <p:extLst>
      <p:ext uri="{BB962C8B-B14F-4D97-AF65-F5344CB8AC3E}">
        <p14:creationId xmlns:p14="http://schemas.microsoft.com/office/powerpoint/2010/main" val="4158823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artner.com/doc/3816764/create-powerful-customer-experiences-degre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artner.com/technology/research/internet-of-thing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artner.com/technology/research/internet-of-thing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artner.com/technology/research/internet-of-thing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sng" strike="noStrike" cap="none" dirty="0">
                <a:solidFill>
                  <a:schemeClr val="dk1"/>
                </a:solidFill>
                <a:latin typeface="+mn-lt"/>
                <a:ea typeface="Calibri"/>
                <a:cs typeface="Calibri"/>
                <a:sym typeface="Calibri"/>
              </a:rPr>
              <a:t>FOR FIRST CALLS ADD </a:t>
            </a:r>
            <a:r>
              <a:rPr lang="en-US" sz="1200" b="1" i="0" u="none" strike="noStrike" cap="none" dirty="0">
                <a:solidFill>
                  <a:schemeClr val="dk1"/>
                </a:solidFill>
                <a:latin typeface="+mn-lt"/>
                <a:ea typeface="Calibri"/>
                <a:cs typeface="Calibri"/>
                <a:sym typeface="Calibri"/>
              </a:rPr>
              <a:t>“ I want to thank you in advance for taking the time to learn about Jitterbit, our solutions and the market we serve.  My one request as we start this process is that in the event that you determine that Jitterbit or fundamentally, iPaaS, is not a fit for </a:t>
            </a:r>
            <a:r>
              <a:rPr lang="en-US" sz="1200" b="0" i="1" u="none" strike="noStrike" cap="none" dirty="0">
                <a:solidFill>
                  <a:schemeClr val="dk1"/>
                </a:solidFill>
                <a:latin typeface="+mn-lt"/>
                <a:ea typeface="Calibri"/>
                <a:cs typeface="Calibri"/>
                <a:sym typeface="Calibri"/>
              </a:rPr>
              <a:t>XYZ Company </a:t>
            </a:r>
            <a:r>
              <a:rPr lang="en-US" sz="1200" b="1" i="0" u="none" strike="noStrike" cap="none" dirty="0">
                <a:solidFill>
                  <a:schemeClr val="dk1"/>
                </a:solidFill>
                <a:latin typeface="+mn-lt"/>
                <a:ea typeface="Calibri"/>
                <a:cs typeface="Calibri"/>
                <a:sym typeface="Calibri"/>
              </a:rPr>
              <a:t>that you simply let me know.  As you will see we are a high growth company in a high growth market however not every company is in position to embrace this technology yet and I can assure you that we will understand and appreciate it of you tell me whether or not we should continue our conversations. Is that fair?"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0419E-7C77-5945-B783-F0FE868B7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460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200"/>
              <a:buFont typeface="Arial"/>
              <a:buChar char="•"/>
            </a:pPr>
            <a:r>
              <a:rPr lang="en-US" dirty="0"/>
              <a:t>Jitterbit is a global leader in iPaaS- integration platform as a service- enabling connectivity, integration and transformation of data from virtually any source or target system or API</a:t>
            </a:r>
          </a:p>
          <a:p>
            <a:pPr marL="171450" lvl="0" indent="-171450" algn="l" rtl="0">
              <a:spcBef>
                <a:spcPts val="0"/>
              </a:spcBef>
              <a:spcAft>
                <a:spcPts val="0"/>
              </a:spcAft>
              <a:buClr>
                <a:schemeClr val="dk1"/>
              </a:buClr>
              <a:buSzPts val="1200"/>
              <a:buFont typeface="Arial"/>
              <a:buChar char="•"/>
            </a:pPr>
            <a:r>
              <a:rPr lang="en-US" dirty="0"/>
              <a:t>We serve companies of all sizes, across all verticals all around the world</a:t>
            </a:r>
          </a:p>
          <a:p>
            <a:pPr marL="171450" lvl="0" indent="-171450" algn="l" rtl="0">
              <a:spcBef>
                <a:spcPts val="0"/>
              </a:spcBef>
              <a:spcAft>
                <a:spcPts val="0"/>
              </a:spcAft>
              <a:buClr>
                <a:schemeClr val="dk1"/>
              </a:buClr>
              <a:buSzPts val="1200"/>
              <a:buFont typeface="Arial"/>
              <a:buChar char="•"/>
            </a:pPr>
            <a:r>
              <a:rPr lang="en-US" dirty="0"/>
              <a:t>We are recognized and regarded across analyst and crowd-sourcing sites alike as one of the top vendors for technology delivery and THE top vendor for customer satisfaction which is demonstrated through both our net retention and growth metrics ( net retention is based on happy customers licensing more software versus customer attrition )</a:t>
            </a:r>
          </a:p>
          <a:p>
            <a:pPr marL="171450" lvl="0" indent="-171450" algn="l" rtl="0">
              <a:spcBef>
                <a:spcPts val="0"/>
              </a:spcBef>
              <a:spcAft>
                <a:spcPts val="0"/>
              </a:spcAft>
              <a:buClr>
                <a:schemeClr val="dk1"/>
              </a:buClr>
              <a:buSzPts val="1200"/>
              <a:buFont typeface="Arial"/>
              <a:buChar char="•"/>
            </a:pPr>
            <a:r>
              <a:rPr lang="en-US" dirty="0"/>
              <a:t>Finally, Jitterbit is backed by some of the most prestigious names in technology include KKR Ventures, salesforce and Samsung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0419E-7C77-5945-B783-F0FE868B7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91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Consistency is one of our hallmarks and we are rewarded with recognition such as being a perennial vendor in the leader quadrant for Gartner’s iPaaS Magic Quadrant and the only vendor to move up and to the right 4 years in a row.</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We are recognized not just for the quality of our technology but more importantly for the success and recommendations of our customers- that is our ultimate reward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0419E-7C77-5945-B783-F0FE868B7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86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70eb3a225f_2_165:notes"/>
          <p:cNvSpPr txBox="1">
            <a:spLocks noGrp="1"/>
          </p:cNvSpPr>
          <p:nvPr>
            <p:ph type="body" idx="1"/>
          </p:nvPr>
        </p:nvSpPr>
        <p:spPr>
          <a:xfrm>
            <a:off x="657226" y="4260850"/>
            <a:ext cx="5257800" cy="3486150"/>
          </a:xfrm>
          <a:prstGeom prst="rect">
            <a:avLst/>
          </a:prstGeom>
          <a:noFill/>
          <a:ln>
            <a:noFill/>
          </a:ln>
        </p:spPr>
        <p:txBody>
          <a:bodyPr spcFirstLastPara="1" wrap="square" lIns="85316" tIns="85316" rIns="85316" bIns="85316"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sz="1400" dirty="0">
                <a:latin typeface="Helvetica Neue" panose="02000503000000020004" pitchFamily="2" charset="0"/>
              </a:rPr>
              <a:t>Per </a:t>
            </a:r>
            <a:r>
              <a:rPr lang="en-US" sz="1400" dirty="0">
                <a:solidFill>
                  <a:srgbClr val="DCA10D"/>
                </a:solidFill>
                <a:latin typeface="Helvetica Neue" panose="02000503000000020004" pitchFamily="2" charset="0"/>
                <a:hlinkClick r:id="rId3"/>
              </a:rPr>
              <a:t>Gartner</a:t>
            </a:r>
            <a:r>
              <a:rPr lang="en-US" sz="1400" dirty="0">
                <a:latin typeface="Helvetica Neue" panose="02000503000000020004" pitchFamily="2" charset="0"/>
              </a:rPr>
              <a:t>, </a:t>
            </a:r>
            <a:r>
              <a:rPr lang="en-US" sz="1400" b="1" dirty="0">
                <a:latin typeface="Helvetica Neue" panose="02000503000000020004" pitchFamily="2" charset="0"/>
              </a:rPr>
              <a:t>fewer than 10 percent </a:t>
            </a:r>
            <a:r>
              <a:rPr lang="en-US" sz="1400" dirty="0">
                <a:latin typeface="Helvetica Neue" panose="02000503000000020004" pitchFamily="2" charset="0"/>
              </a:rPr>
              <a:t>of companies have a 360-degree customer view, and only </a:t>
            </a:r>
            <a:r>
              <a:rPr lang="en-US" sz="1400" b="1" dirty="0">
                <a:latin typeface="Helvetica Neue" panose="02000503000000020004" pitchFamily="2" charset="0"/>
              </a:rPr>
              <a:t>5 percent </a:t>
            </a:r>
            <a:r>
              <a:rPr lang="en-US" sz="1400" dirty="0">
                <a:latin typeface="Helvetica Neue" panose="02000503000000020004" pitchFamily="2" charset="0"/>
              </a:rPr>
              <a:t>are able to use this view to systemically grow their businesses. But those 5 percent definitely enjoy a competitive advantage.</a:t>
            </a:r>
            <a:endParaRPr lang="en-US" sz="1400" dirty="0">
              <a:effectLst/>
              <a:latin typeface="Helvetica Neue" panose="02000503000000020004" pitchFamily="2" charset="0"/>
            </a:endParaRPr>
          </a:p>
        </p:txBody>
      </p:sp>
      <p:sp>
        <p:nvSpPr>
          <p:cNvPr id="840" name="Google Shape;840;g70eb3a225f_2_165:notes"/>
          <p:cNvSpPr>
            <a:spLocks noGrp="1" noRot="1" noChangeAspect="1"/>
          </p:cNvSpPr>
          <p:nvPr>
            <p:ph type="sldImg" idx="2"/>
          </p:nvPr>
        </p:nvSpPr>
        <p:spPr>
          <a:xfrm>
            <a:off x="630238" y="1106488"/>
            <a:ext cx="5311775" cy="2987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42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70eb3a225f_2_215:notes"/>
          <p:cNvSpPr txBox="1">
            <a:spLocks noGrp="1"/>
          </p:cNvSpPr>
          <p:nvPr>
            <p:ph type="body" idx="1"/>
          </p:nvPr>
        </p:nvSpPr>
        <p:spPr>
          <a:xfrm>
            <a:off x="701040" y="4473892"/>
            <a:ext cx="5608320" cy="3660459"/>
          </a:xfrm>
          <a:prstGeom prst="rect">
            <a:avLst/>
          </a:prstGeom>
        </p:spPr>
        <p:txBody>
          <a:bodyPr spcFirstLastPara="1" wrap="square" lIns="87812" tIns="87812" rIns="87812" bIns="87812"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b="1" i="0" u="none" strike="noStrike" cap="none" dirty="0">
                <a:solidFill>
                  <a:srgbClr val="000000"/>
                </a:solidFill>
                <a:effectLst/>
                <a:latin typeface="Arial"/>
                <a:ea typeface="Arial"/>
                <a:cs typeface="Arial"/>
                <a:sym typeface="Arial"/>
              </a:rPr>
              <a:t>The Customer API360:</a:t>
            </a:r>
            <a:r>
              <a:rPr lang="en-US" sz="1400" b="0" i="0" u="none" strike="noStrike" cap="none" dirty="0">
                <a:solidFill>
                  <a:srgbClr val="000000"/>
                </a:solidFill>
                <a:effectLst/>
                <a:latin typeface="Arial"/>
                <a:ea typeface="Arial"/>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400" b="0" i="0" u="none" strike="noStrike" cap="none" dirty="0">
                <a:solidFill>
                  <a:srgbClr val="000000"/>
                </a:solidFill>
                <a:effectLst/>
                <a:latin typeface="Arial"/>
                <a:ea typeface="Arial"/>
                <a:cs typeface="Arial"/>
                <a:sym typeface="Arial"/>
              </a:rPr>
              <a:t>Building a connected customer experience depends on the ability to capture, harness, and process data and insights across a complex landscape of applications.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400" b="0" i="0" u="none" strike="noStrike" cap="none" dirty="0">
                <a:solidFill>
                  <a:srgbClr val="000000"/>
                </a:solidFill>
                <a:effectLst/>
                <a:latin typeface="Arial"/>
                <a:ea typeface="Arial"/>
                <a:cs typeface="Arial"/>
                <a:sym typeface="Arial"/>
              </a:rPr>
              <a:t>Whether your customers are manufacturers, retailers, or technology providers, building the best possible customer experience requires visibility into the end to end customer journey (i.e.,, from </a:t>
            </a:r>
            <a:r>
              <a:rPr lang="en-US" sz="1400" b="0" i="1" u="none" strike="noStrike" cap="none" dirty="0">
                <a:solidFill>
                  <a:srgbClr val="000000"/>
                </a:solidFill>
                <a:effectLst/>
                <a:latin typeface="Arial"/>
                <a:ea typeface="Arial"/>
                <a:cs typeface="Arial"/>
                <a:sym typeface="Arial"/>
              </a:rPr>
              <a:t>Marketing to Sales to Distribution to Invoicing to Renewal) and this </a:t>
            </a:r>
            <a:r>
              <a:rPr lang="en-US" sz="1400" b="0" i="0" u="none" strike="noStrike" cap="none" dirty="0">
                <a:solidFill>
                  <a:srgbClr val="000000"/>
                </a:solidFill>
                <a:effectLst/>
                <a:latin typeface="Arial"/>
                <a:ea typeface="Arial"/>
                <a:cs typeface="Arial"/>
                <a:sym typeface="Arial"/>
              </a:rPr>
              <a:t>requires connecting disparate systems across your enterprise and sharing information within and outside your organization in an automated way.</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1400" b="0" i="0" u="none" strike="noStrike" cap="none" dirty="0">
                <a:solidFill>
                  <a:srgbClr val="000000"/>
                </a:solidFill>
                <a:effectLst/>
                <a:latin typeface="Arial"/>
                <a:ea typeface="Arial"/>
                <a:cs typeface="Arial"/>
                <a:sym typeface="Arial"/>
              </a:rPr>
              <a:t>At Jitterbit we believe in helping you create a Customer 360 through an integration platform that gives customers the ability to connect these disparate systems quickly and easily. </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en-US" sz="1400" b="0" i="0" u="none" strike="noStrike" cap="none" dirty="0">
                <a:solidFill>
                  <a:srgbClr val="000000"/>
                </a:solidFill>
                <a:effectLst/>
                <a:latin typeface="Arial"/>
                <a:ea typeface="Arial"/>
                <a:cs typeface="Arial"/>
                <a:sym typeface="Arial"/>
              </a:rPr>
              <a:t>And to help accelerate the integration process even more, we’ve built (are building) packaged templates that have commonly used connections and processes already pre-built and ready to use right out of the box. </a:t>
            </a:r>
          </a:p>
          <a:p>
            <a:r>
              <a:rPr lang="en-US" sz="1400" dirty="0"/>
              <a:t>We can truly help your customers get the most out of their purchase of CRM/ERP/Ecommerce apps and help you close more deals and help you take them further up the staircase, as they continue to grow their NetSuite footprint. </a:t>
            </a:r>
            <a:endParaRPr lang="en-US" sz="3600" dirty="0"/>
          </a:p>
          <a:p>
            <a:endParaRPr dirty="0"/>
          </a:p>
        </p:txBody>
      </p:sp>
      <p:sp>
        <p:nvSpPr>
          <p:cNvPr id="899" name="Google Shape;899;g70eb3a225f_2_2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82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70eb3a225f_2_165:notes"/>
          <p:cNvSpPr txBox="1">
            <a:spLocks noGrp="1"/>
          </p:cNvSpPr>
          <p:nvPr>
            <p:ph type="body" idx="1"/>
          </p:nvPr>
        </p:nvSpPr>
        <p:spPr>
          <a:xfrm>
            <a:off x="657226" y="4260850"/>
            <a:ext cx="5257800" cy="3486150"/>
          </a:xfrm>
          <a:prstGeom prst="rect">
            <a:avLst/>
          </a:prstGeom>
          <a:noFill/>
          <a:ln>
            <a:noFill/>
          </a:ln>
        </p:spPr>
        <p:txBody>
          <a:bodyPr spcFirstLastPara="1" wrap="square" lIns="85316" tIns="85316" rIns="85316" bIns="85316" anchor="t" anchorCtr="0">
            <a:noAutofit/>
          </a:bodyPr>
          <a:lstStyle/>
          <a:p>
            <a:r>
              <a:rPr lang="en-US" sz="1200" b="0" i="0" kern="1200" dirty="0">
                <a:solidFill>
                  <a:schemeClr val="tx1"/>
                </a:solidFill>
                <a:effectLst/>
                <a:latin typeface="Arial" panose="020B0604020202020204" pitchFamily="34" charset="0"/>
                <a:ea typeface="+mn-ea"/>
                <a:cs typeface="+mn-cs"/>
              </a:rPr>
              <a:t>A recent survey conducted by Gartner that included 388 CEOs, 56 percent of them said that their digital transformation initiatives have already improved profits. These CEOs mentioned that they are driving a Customer 360 business model by aligning their customer, product, and service data to drive business growth via omni-channel e-commerce, digital marketing, and service innovation, among other technologies, while also embracing newer technologies such as the </a:t>
            </a:r>
            <a:r>
              <a:rPr lang="en-US" sz="1200" b="0" i="0" u="none" strike="noStrike" kern="1200" dirty="0">
                <a:solidFill>
                  <a:schemeClr val="tx1"/>
                </a:solidFill>
                <a:effectLst/>
                <a:latin typeface="Arial" panose="020B0604020202020204" pitchFamily="34" charset="0"/>
                <a:ea typeface="+mn-ea"/>
                <a:cs typeface="+mn-cs"/>
                <a:hlinkClick r:id="rId3"/>
              </a:rPr>
              <a:t>Internet of Things</a:t>
            </a:r>
            <a:r>
              <a:rPr lang="en-US" sz="1200" b="0" i="0" kern="1200" dirty="0">
                <a:solidFill>
                  <a:schemeClr val="tx1"/>
                </a:solidFill>
                <a:effectLst/>
                <a:latin typeface="Arial" panose="020B0604020202020204" pitchFamily="34" charset="0"/>
                <a:ea typeface="+mn-ea"/>
                <a:cs typeface="+mn-cs"/>
              </a:rPr>
              <a:t>, or digital platforms and ecosystems.</a:t>
            </a:r>
          </a:p>
          <a:p>
            <a:r>
              <a:rPr lang="en-US" sz="1200" b="0" i="0" kern="1200" dirty="0">
                <a:solidFill>
                  <a:schemeClr val="tx1"/>
                </a:solidFill>
                <a:effectLst/>
                <a:latin typeface="Arial" panose="020B0604020202020204" pitchFamily="34" charset="0"/>
                <a:ea typeface="+mn-ea"/>
                <a:cs typeface="+mn-cs"/>
              </a:rPr>
              <a:t> </a:t>
            </a:r>
          </a:p>
          <a:p>
            <a:r>
              <a:rPr lang="en-US" sz="1200" b="0" i="0" kern="1200" dirty="0">
                <a:solidFill>
                  <a:schemeClr val="tx1"/>
                </a:solidFill>
                <a:effectLst/>
                <a:latin typeface="Arial" panose="020B0604020202020204" pitchFamily="34" charset="0"/>
                <a:ea typeface="+mn-ea"/>
                <a:cs typeface="+mn-cs"/>
              </a:rPr>
              <a:t>In a separate research of 128 executives orchestrated by PTC, the top benefits of adopting a digital model to drive a Product 360 that were cited include:</a:t>
            </a:r>
          </a:p>
          <a:p>
            <a:r>
              <a:rPr lang="en-US" sz="1200" b="0" i="0" kern="1200" dirty="0">
                <a:solidFill>
                  <a:schemeClr val="tx1"/>
                </a:solidFill>
                <a:effectLst/>
                <a:latin typeface="Arial" panose="020B0604020202020204" pitchFamily="34" charset="0"/>
                <a:ea typeface="+mn-ea"/>
                <a:cs typeface="+mn-cs"/>
              </a:rPr>
              <a:t> </a:t>
            </a:r>
          </a:p>
          <a:p>
            <a:pPr lvl="0"/>
            <a:r>
              <a:rPr lang="en-US" sz="1200" b="0" i="0" kern="1200" dirty="0">
                <a:solidFill>
                  <a:schemeClr val="tx1"/>
                </a:solidFill>
                <a:effectLst/>
                <a:latin typeface="Arial" panose="020B0604020202020204" pitchFamily="34" charset="0"/>
                <a:ea typeface="+mn-ea"/>
                <a:cs typeface="+mn-cs"/>
              </a:rPr>
              <a:t>a 40% increase in operational efficiency</a:t>
            </a:r>
          </a:p>
          <a:p>
            <a:pPr lvl="0"/>
            <a:r>
              <a:rPr lang="en-US" sz="1200" b="0" i="0" kern="1200" dirty="0">
                <a:solidFill>
                  <a:schemeClr val="tx1"/>
                </a:solidFill>
                <a:effectLst/>
                <a:latin typeface="Arial" panose="020B0604020202020204" pitchFamily="34" charset="0"/>
                <a:ea typeface="+mn-ea"/>
                <a:cs typeface="+mn-cs"/>
              </a:rPr>
              <a:t>a 36% improvement in time to market</a:t>
            </a:r>
          </a:p>
          <a:p>
            <a:pPr lvl="0"/>
            <a:r>
              <a:rPr lang="en-US" sz="1200" b="0" i="0" kern="1200" dirty="0">
                <a:solidFill>
                  <a:schemeClr val="tx1"/>
                </a:solidFill>
                <a:effectLst/>
                <a:latin typeface="Arial" panose="020B0604020202020204" pitchFamily="34" charset="0"/>
                <a:ea typeface="+mn-ea"/>
                <a:cs typeface="+mn-cs"/>
              </a:rPr>
              <a:t>a 35% improvement in ability to meet customer’s expectations</a:t>
            </a:r>
          </a:p>
          <a:p>
            <a:pPr>
              <a:buClr>
                <a:schemeClr val="dk1"/>
              </a:buClr>
              <a:buSzPts val="1100"/>
            </a:pPr>
            <a:endParaRPr sz="1300" dirty="0"/>
          </a:p>
        </p:txBody>
      </p:sp>
      <p:sp>
        <p:nvSpPr>
          <p:cNvPr id="840" name="Google Shape;840;g70eb3a225f_2_165:notes"/>
          <p:cNvSpPr>
            <a:spLocks noGrp="1" noRot="1" noChangeAspect="1"/>
          </p:cNvSpPr>
          <p:nvPr>
            <p:ph type="sldImg" idx="2"/>
          </p:nvPr>
        </p:nvSpPr>
        <p:spPr>
          <a:xfrm>
            <a:off x="630238" y="1106488"/>
            <a:ext cx="5311775" cy="2987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8442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70eb3a225f_2_165:notes"/>
          <p:cNvSpPr txBox="1">
            <a:spLocks noGrp="1"/>
          </p:cNvSpPr>
          <p:nvPr>
            <p:ph type="body" idx="1"/>
          </p:nvPr>
        </p:nvSpPr>
        <p:spPr>
          <a:xfrm>
            <a:off x="657226" y="4260850"/>
            <a:ext cx="5257800" cy="3486150"/>
          </a:xfrm>
          <a:prstGeom prst="rect">
            <a:avLst/>
          </a:prstGeom>
          <a:noFill/>
          <a:ln>
            <a:noFill/>
          </a:ln>
        </p:spPr>
        <p:txBody>
          <a:bodyPr spcFirstLastPara="1" wrap="square" lIns="85316" tIns="85316" rIns="85316" bIns="85316" anchor="t" anchorCtr="0">
            <a:noAutofit/>
          </a:bodyPr>
          <a:lstStyle/>
          <a:p>
            <a:r>
              <a:rPr lang="en-US" sz="1200" b="0" i="0" kern="1200" dirty="0">
                <a:solidFill>
                  <a:schemeClr val="tx1"/>
                </a:solidFill>
                <a:effectLst/>
                <a:latin typeface="Arial" panose="020B0604020202020204" pitchFamily="34" charset="0"/>
                <a:ea typeface="+mn-ea"/>
                <a:cs typeface="+mn-cs"/>
              </a:rPr>
              <a:t>A recent survey conducted by Gartner that included 388 CEOs, 56 percent of them said that their digital transformation initiatives have already improved profits. These CEOs mentioned that they are driving a Customer 360 business model by aligning their customer, product, and service data to drive business growth via omni-channel e-commerce, digital marketing, and service innovation, among other technologies, while also embracing newer technologies such as the </a:t>
            </a:r>
            <a:r>
              <a:rPr lang="en-US" sz="1200" b="0" i="0" u="none" strike="noStrike" kern="1200" dirty="0">
                <a:solidFill>
                  <a:schemeClr val="tx1"/>
                </a:solidFill>
                <a:effectLst/>
                <a:latin typeface="Arial" panose="020B0604020202020204" pitchFamily="34" charset="0"/>
                <a:ea typeface="+mn-ea"/>
                <a:cs typeface="+mn-cs"/>
                <a:hlinkClick r:id="rId3"/>
              </a:rPr>
              <a:t>Internet of Things</a:t>
            </a:r>
            <a:r>
              <a:rPr lang="en-US" sz="1200" b="0" i="0" kern="1200" dirty="0">
                <a:solidFill>
                  <a:schemeClr val="tx1"/>
                </a:solidFill>
                <a:effectLst/>
                <a:latin typeface="Arial" panose="020B0604020202020204" pitchFamily="34" charset="0"/>
                <a:ea typeface="+mn-ea"/>
                <a:cs typeface="+mn-cs"/>
              </a:rPr>
              <a:t>, or digital platforms and ecosystems.</a:t>
            </a:r>
          </a:p>
          <a:p>
            <a:r>
              <a:rPr lang="en-US" sz="1200" b="0" i="0" kern="1200" dirty="0">
                <a:solidFill>
                  <a:schemeClr val="tx1"/>
                </a:solidFill>
                <a:effectLst/>
                <a:latin typeface="Arial" panose="020B0604020202020204" pitchFamily="34" charset="0"/>
                <a:ea typeface="+mn-ea"/>
                <a:cs typeface="+mn-cs"/>
              </a:rPr>
              <a:t> </a:t>
            </a:r>
          </a:p>
          <a:p>
            <a:r>
              <a:rPr lang="en-US" sz="1200" b="0" i="0" kern="1200" dirty="0">
                <a:solidFill>
                  <a:schemeClr val="tx1"/>
                </a:solidFill>
                <a:effectLst/>
                <a:latin typeface="Arial" panose="020B0604020202020204" pitchFamily="34" charset="0"/>
                <a:ea typeface="+mn-ea"/>
                <a:cs typeface="+mn-cs"/>
              </a:rPr>
              <a:t>In a separate research of 128 executives orchestrated by PTC, the top benefits of adopting a digital model to drive a Product 360 that were cited include:</a:t>
            </a:r>
          </a:p>
          <a:p>
            <a:r>
              <a:rPr lang="en-US" sz="1200" b="0" i="0" kern="1200" dirty="0">
                <a:solidFill>
                  <a:schemeClr val="tx1"/>
                </a:solidFill>
                <a:effectLst/>
                <a:latin typeface="Arial" panose="020B0604020202020204" pitchFamily="34" charset="0"/>
                <a:ea typeface="+mn-ea"/>
                <a:cs typeface="+mn-cs"/>
              </a:rPr>
              <a:t> </a:t>
            </a:r>
          </a:p>
          <a:p>
            <a:pPr lvl="0"/>
            <a:r>
              <a:rPr lang="en-US" sz="1200" b="0" i="0" kern="1200" dirty="0">
                <a:solidFill>
                  <a:schemeClr val="tx1"/>
                </a:solidFill>
                <a:effectLst/>
                <a:latin typeface="Arial" panose="020B0604020202020204" pitchFamily="34" charset="0"/>
                <a:ea typeface="+mn-ea"/>
                <a:cs typeface="+mn-cs"/>
              </a:rPr>
              <a:t>a 40% increase in operational efficiency</a:t>
            </a:r>
          </a:p>
          <a:p>
            <a:pPr lvl="0"/>
            <a:r>
              <a:rPr lang="en-US" sz="1200" b="0" i="0" kern="1200" dirty="0">
                <a:solidFill>
                  <a:schemeClr val="tx1"/>
                </a:solidFill>
                <a:effectLst/>
                <a:latin typeface="Arial" panose="020B0604020202020204" pitchFamily="34" charset="0"/>
                <a:ea typeface="+mn-ea"/>
                <a:cs typeface="+mn-cs"/>
              </a:rPr>
              <a:t>a 36% improvement in time to market</a:t>
            </a:r>
          </a:p>
          <a:p>
            <a:pPr lvl="0"/>
            <a:r>
              <a:rPr lang="en-US" sz="1200" b="0" i="0" kern="1200" dirty="0">
                <a:solidFill>
                  <a:schemeClr val="tx1"/>
                </a:solidFill>
                <a:effectLst/>
                <a:latin typeface="Arial" panose="020B0604020202020204" pitchFamily="34" charset="0"/>
                <a:ea typeface="+mn-ea"/>
                <a:cs typeface="+mn-cs"/>
              </a:rPr>
              <a:t>a 35% improvement in ability to meet customer’s expectations</a:t>
            </a:r>
          </a:p>
          <a:p>
            <a:pPr>
              <a:buClr>
                <a:schemeClr val="dk1"/>
              </a:buClr>
              <a:buSzPts val="1100"/>
            </a:pPr>
            <a:endParaRPr sz="1300" dirty="0"/>
          </a:p>
        </p:txBody>
      </p:sp>
      <p:sp>
        <p:nvSpPr>
          <p:cNvPr id="840" name="Google Shape;840;g70eb3a225f_2_165:notes"/>
          <p:cNvSpPr>
            <a:spLocks noGrp="1" noRot="1" noChangeAspect="1"/>
          </p:cNvSpPr>
          <p:nvPr>
            <p:ph type="sldImg" idx="2"/>
          </p:nvPr>
        </p:nvSpPr>
        <p:spPr>
          <a:xfrm>
            <a:off x="630238" y="1106488"/>
            <a:ext cx="5311775" cy="2987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146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70eb3a225f_2_165:notes"/>
          <p:cNvSpPr txBox="1">
            <a:spLocks noGrp="1"/>
          </p:cNvSpPr>
          <p:nvPr>
            <p:ph type="body" idx="1"/>
          </p:nvPr>
        </p:nvSpPr>
        <p:spPr>
          <a:xfrm>
            <a:off x="657226" y="4260850"/>
            <a:ext cx="5257800" cy="3486150"/>
          </a:xfrm>
          <a:prstGeom prst="rect">
            <a:avLst/>
          </a:prstGeom>
          <a:noFill/>
          <a:ln>
            <a:noFill/>
          </a:ln>
        </p:spPr>
        <p:txBody>
          <a:bodyPr spcFirstLastPara="1" wrap="square" lIns="85316" tIns="85316" rIns="85316" bIns="85316" anchor="t" anchorCtr="0">
            <a:noAutofit/>
          </a:bodyPr>
          <a:lstStyle/>
          <a:p>
            <a:r>
              <a:rPr lang="en-US" sz="1200" b="0" i="0" kern="1200" dirty="0">
                <a:solidFill>
                  <a:schemeClr val="tx1"/>
                </a:solidFill>
                <a:effectLst/>
                <a:latin typeface="Arial" panose="020B0604020202020204" pitchFamily="34" charset="0"/>
                <a:ea typeface="+mn-ea"/>
                <a:cs typeface="+mn-cs"/>
              </a:rPr>
              <a:t>A recent survey conducted by Gartner that included 388 CEOs, 56 percent of them said that their digital transformation initiatives have already improved profits. These CEOs mentioned that they are driving a Customer 360 business model by aligning their customer, product, and service data to drive business growth via omni-channel e-commerce, digital marketing, and service innovation, among other technologies, while also embracing newer technologies such as the </a:t>
            </a:r>
            <a:r>
              <a:rPr lang="en-US" sz="1200" b="0" i="0" u="none" strike="noStrike" kern="1200" dirty="0">
                <a:solidFill>
                  <a:schemeClr val="tx1"/>
                </a:solidFill>
                <a:effectLst/>
                <a:latin typeface="Arial" panose="020B0604020202020204" pitchFamily="34" charset="0"/>
                <a:ea typeface="+mn-ea"/>
                <a:cs typeface="+mn-cs"/>
                <a:hlinkClick r:id="rId3"/>
              </a:rPr>
              <a:t>Internet of Things</a:t>
            </a:r>
            <a:r>
              <a:rPr lang="en-US" sz="1200" b="0" i="0" kern="1200" dirty="0">
                <a:solidFill>
                  <a:schemeClr val="tx1"/>
                </a:solidFill>
                <a:effectLst/>
                <a:latin typeface="Arial" panose="020B0604020202020204" pitchFamily="34" charset="0"/>
                <a:ea typeface="+mn-ea"/>
                <a:cs typeface="+mn-cs"/>
              </a:rPr>
              <a:t>, or digital platforms and ecosystems.</a:t>
            </a:r>
          </a:p>
          <a:p>
            <a:r>
              <a:rPr lang="en-US" sz="1200" b="0" i="0" kern="1200" dirty="0">
                <a:solidFill>
                  <a:schemeClr val="tx1"/>
                </a:solidFill>
                <a:effectLst/>
                <a:latin typeface="Arial" panose="020B0604020202020204" pitchFamily="34" charset="0"/>
                <a:ea typeface="+mn-ea"/>
                <a:cs typeface="+mn-cs"/>
              </a:rPr>
              <a:t> </a:t>
            </a:r>
          </a:p>
          <a:p>
            <a:r>
              <a:rPr lang="en-US" sz="1200" b="0" i="0" kern="1200" dirty="0">
                <a:solidFill>
                  <a:schemeClr val="tx1"/>
                </a:solidFill>
                <a:effectLst/>
                <a:latin typeface="Arial" panose="020B0604020202020204" pitchFamily="34" charset="0"/>
                <a:ea typeface="+mn-ea"/>
                <a:cs typeface="+mn-cs"/>
              </a:rPr>
              <a:t>In a separate research of 128 executives orchestrated by PTC, the top benefits of adopting a digital model to drive a Product 360 that were cited include:</a:t>
            </a:r>
          </a:p>
          <a:p>
            <a:r>
              <a:rPr lang="en-US" sz="1200" b="0" i="0" kern="1200" dirty="0">
                <a:solidFill>
                  <a:schemeClr val="tx1"/>
                </a:solidFill>
                <a:effectLst/>
                <a:latin typeface="Arial" panose="020B0604020202020204" pitchFamily="34" charset="0"/>
                <a:ea typeface="+mn-ea"/>
                <a:cs typeface="+mn-cs"/>
              </a:rPr>
              <a:t> </a:t>
            </a:r>
          </a:p>
          <a:p>
            <a:pPr lvl="0"/>
            <a:r>
              <a:rPr lang="en-US" sz="1200" b="0" i="0" kern="1200" dirty="0">
                <a:solidFill>
                  <a:schemeClr val="tx1"/>
                </a:solidFill>
                <a:effectLst/>
                <a:latin typeface="Arial" panose="020B0604020202020204" pitchFamily="34" charset="0"/>
                <a:ea typeface="+mn-ea"/>
                <a:cs typeface="+mn-cs"/>
              </a:rPr>
              <a:t>a 40% increase in operational efficiency</a:t>
            </a:r>
          </a:p>
          <a:p>
            <a:pPr lvl="0"/>
            <a:r>
              <a:rPr lang="en-US" sz="1200" b="0" i="0" kern="1200" dirty="0">
                <a:solidFill>
                  <a:schemeClr val="tx1"/>
                </a:solidFill>
                <a:effectLst/>
                <a:latin typeface="Arial" panose="020B0604020202020204" pitchFamily="34" charset="0"/>
                <a:ea typeface="+mn-ea"/>
                <a:cs typeface="+mn-cs"/>
              </a:rPr>
              <a:t>a 36% improvement in time to market</a:t>
            </a:r>
          </a:p>
          <a:p>
            <a:pPr lvl="0"/>
            <a:r>
              <a:rPr lang="en-US" sz="1200" b="0" i="0" kern="1200" dirty="0">
                <a:solidFill>
                  <a:schemeClr val="tx1"/>
                </a:solidFill>
                <a:effectLst/>
                <a:latin typeface="Arial" panose="020B0604020202020204" pitchFamily="34" charset="0"/>
                <a:ea typeface="+mn-ea"/>
                <a:cs typeface="+mn-cs"/>
              </a:rPr>
              <a:t>a 35% improvement in ability to meet customer’s expectations</a:t>
            </a:r>
          </a:p>
          <a:p>
            <a:pPr>
              <a:buClr>
                <a:schemeClr val="dk1"/>
              </a:buClr>
              <a:buSzPts val="1100"/>
            </a:pPr>
            <a:endParaRPr sz="1300" dirty="0"/>
          </a:p>
        </p:txBody>
      </p:sp>
      <p:sp>
        <p:nvSpPr>
          <p:cNvPr id="840" name="Google Shape;840;g70eb3a225f_2_165:notes"/>
          <p:cNvSpPr>
            <a:spLocks noGrp="1" noRot="1" noChangeAspect="1"/>
          </p:cNvSpPr>
          <p:nvPr>
            <p:ph type="sldImg" idx="2"/>
          </p:nvPr>
        </p:nvSpPr>
        <p:spPr>
          <a:xfrm>
            <a:off x="630238" y="1106488"/>
            <a:ext cx="5311775" cy="29876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668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0419E-7C77-5945-B783-F0FE868B75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180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urple">
    <p:spTree>
      <p:nvGrpSpPr>
        <p:cNvPr id="1" name=""/>
        <p:cNvGrpSpPr/>
        <p:nvPr/>
      </p:nvGrpSpPr>
      <p:grpSpPr>
        <a:xfrm>
          <a:off x="0" y="0"/>
          <a:ext cx="0" cy="0"/>
          <a:chOff x="0" y="0"/>
          <a:chExt cx="0" cy="0"/>
        </a:xfrm>
      </p:grpSpPr>
      <p:sp>
        <p:nvSpPr>
          <p:cNvPr id="4" name="Footer Placeholder">
            <a:extLst>
              <a:ext uri="{FF2B5EF4-FFF2-40B4-BE49-F238E27FC236}">
                <a16:creationId xmlns:a16="http://schemas.microsoft.com/office/drawing/2014/main" id="{CE54E439-53D8-B24F-B0D3-83954F7F967D}"/>
              </a:ext>
            </a:extLst>
          </p:cNvPr>
          <p:cNvSpPr>
            <a:spLocks noGrp="1"/>
          </p:cNvSpPr>
          <p:nvPr>
            <p:ph type="ftr" sz="quarter" idx="10"/>
          </p:nvPr>
        </p:nvSpPr>
        <p:spPr/>
        <p:txBody>
          <a:bodyPr/>
          <a:lstStyle/>
          <a:p>
            <a:r>
              <a:rPr lang="en-US" dirty="0"/>
              <a:t>Jitterbit company confidential, do not distribute externally.</a:t>
            </a:r>
          </a:p>
        </p:txBody>
      </p:sp>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accent4">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cNvSpPr>
            <a:spLocks noGrp="1" noChangeAspect="1"/>
          </p:cNvSpPr>
          <p:nvPr>
            <p:ph type="ctrTitle"/>
          </p:nvPr>
        </p:nvSpPr>
        <p:spPr>
          <a:xfrm>
            <a:off x="12727" y="0"/>
            <a:ext cx="9175872" cy="6862724"/>
          </a:xfrm>
          <a:custGeom>
            <a:avLst/>
            <a:gdLst>
              <a:gd name="connsiteX0" fmla="*/ 0 w 9144000"/>
              <a:gd name="connsiteY0" fmla="*/ 0 h 2387600"/>
              <a:gd name="connsiteX1" fmla="*/ 8746059 w 9144000"/>
              <a:gd name="connsiteY1" fmla="*/ 0 h 2387600"/>
              <a:gd name="connsiteX2" fmla="*/ 9144000 w 9144000"/>
              <a:gd name="connsiteY2" fmla="*/ 397941 h 2387600"/>
              <a:gd name="connsiteX3" fmla="*/ 9144000 w 9144000"/>
              <a:gd name="connsiteY3" fmla="*/ 2387600 h 2387600"/>
              <a:gd name="connsiteX4" fmla="*/ 0 w 9144000"/>
              <a:gd name="connsiteY4" fmla="*/ 2387600 h 2387600"/>
              <a:gd name="connsiteX5" fmla="*/ 0 w 9144000"/>
              <a:gd name="connsiteY5" fmla="*/ 0 h 2387600"/>
              <a:gd name="connsiteX0" fmla="*/ 0 w 9144000"/>
              <a:gd name="connsiteY0" fmla="*/ 0 h 2409372"/>
              <a:gd name="connsiteX1" fmla="*/ 8746059 w 9144000"/>
              <a:gd name="connsiteY1" fmla="*/ 0 h 2409372"/>
              <a:gd name="connsiteX2" fmla="*/ 9144000 w 9144000"/>
              <a:gd name="connsiteY2" fmla="*/ 397941 h 2409372"/>
              <a:gd name="connsiteX3" fmla="*/ 7478485 w 9144000"/>
              <a:gd name="connsiteY3" fmla="*/ 2409372 h 2409372"/>
              <a:gd name="connsiteX4" fmla="*/ 0 w 9144000"/>
              <a:gd name="connsiteY4" fmla="*/ 2387600 h 2409372"/>
              <a:gd name="connsiteX5" fmla="*/ 0 w 9144000"/>
              <a:gd name="connsiteY5" fmla="*/ 0 h 2409372"/>
              <a:gd name="connsiteX0" fmla="*/ 0 w 8746059"/>
              <a:gd name="connsiteY0" fmla="*/ 0 h 2409372"/>
              <a:gd name="connsiteX1" fmla="*/ 8746059 w 8746059"/>
              <a:gd name="connsiteY1" fmla="*/ 0 h 2409372"/>
              <a:gd name="connsiteX2" fmla="*/ 7478485 w 8746059"/>
              <a:gd name="connsiteY2" fmla="*/ 2409372 h 2409372"/>
              <a:gd name="connsiteX3" fmla="*/ 0 w 8746059"/>
              <a:gd name="connsiteY3" fmla="*/ 2387600 h 2409372"/>
              <a:gd name="connsiteX4" fmla="*/ 0 w 8746059"/>
              <a:gd name="connsiteY4" fmla="*/ 0 h 2409372"/>
              <a:gd name="connsiteX0" fmla="*/ 0 w 8746059"/>
              <a:gd name="connsiteY0" fmla="*/ 0 h 2387600"/>
              <a:gd name="connsiteX1" fmla="*/ 8746059 w 8746059"/>
              <a:gd name="connsiteY1" fmla="*/ 0 h 2387600"/>
              <a:gd name="connsiteX2" fmla="*/ 7478485 w 8746059"/>
              <a:gd name="connsiteY2" fmla="*/ 2383088 h 2387600"/>
              <a:gd name="connsiteX3" fmla="*/ 0 w 8746059"/>
              <a:gd name="connsiteY3" fmla="*/ 2387600 h 2387600"/>
              <a:gd name="connsiteX4" fmla="*/ 0 w 8746059"/>
              <a:gd name="connsiteY4" fmla="*/ 0 h 2387600"/>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547"/>
              <a:gd name="connsiteX1" fmla="*/ 8746059 w 8746059"/>
              <a:gd name="connsiteY1" fmla="*/ 0 h 2398547"/>
              <a:gd name="connsiteX2" fmla="*/ 7478485 w 8746059"/>
              <a:gd name="connsiteY2" fmla="*/ 2398133 h 2398547"/>
              <a:gd name="connsiteX3" fmla="*/ 0 w 8746059"/>
              <a:gd name="connsiteY3" fmla="*/ 2387600 h 2398547"/>
              <a:gd name="connsiteX4" fmla="*/ 0 w 8746059"/>
              <a:gd name="connsiteY4" fmla="*/ 0 h 2398547"/>
              <a:gd name="connsiteX0" fmla="*/ 0 w 8746059"/>
              <a:gd name="connsiteY0" fmla="*/ 0 h 2398464"/>
              <a:gd name="connsiteX1" fmla="*/ 8746059 w 8746059"/>
              <a:gd name="connsiteY1" fmla="*/ 0 h 2398464"/>
              <a:gd name="connsiteX2" fmla="*/ 7478485 w 8746059"/>
              <a:gd name="connsiteY2" fmla="*/ 2398133 h 2398464"/>
              <a:gd name="connsiteX3" fmla="*/ 0 w 8746059"/>
              <a:gd name="connsiteY3" fmla="*/ 2387600 h 2398464"/>
              <a:gd name="connsiteX4" fmla="*/ 0 w 8746059"/>
              <a:gd name="connsiteY4" fmla="*/ 0 h 2398464"/>
              <a:gd name="connsiteX0" fmla="*/ 4718704 w 8746059"/>
              <a:gd name="connsiteY0" fmla="*/ 0 h 2402512"/>
              <a:gd name="connsiteX1" fmla="*/ 8746059 w 8746059"/>
              <a:gd name="connsiteY1" fmla="*/ 4048 h 2402512"/>
              <a:gd name="connsiteX2" fmla="*/ 7478485 w 8746059"/>
              <a:gd name="connsiteY2" fmla="*/ 2402181 h 2402512"/>
              <a:gd name="connsiteX3" fmla="*/ 0 w 8746059"/>
              <a:gd name="connsiteY3" fmla="*/ 2391648 h 2402512"/>
              <a:gd name="connsiteX4" fmla="*/ 4718704 w 8746059"/>
              <a:gd name="connsiteY4" fmla="*/ 0 h 2402512"/>
              <a:gd name="connsiteX0" fmla="*/ 0 w 4027355"/>
              <a:gd name="connsiteY0" fmla="*/ 0 h 2402942"/>
              <a:gd name="connsiteX1" fmla="*/ 4027355 w 4027355"/>
              <a:gd name="connsiteY1" fmla="*/ 4048 h 2402942"/>
              <a:gd name="connsiteX2" fmla="*/ 2759781 w 4027355"/>
              <a:gd name="connsiteY2" fmla="*/ 2402181 h 2402942"/>
              <a:gd name="connsiteX3" fmla="*/ 6563 w 4027355"/>
              <a:gd name="connsiteY3" fmla="*/ 2399744 h 2402942"/>
              <a:gd name="connsiteX4" fmla="*/ 0 w 4027355"/>
              <a:gd name="connsiteY4" fmla="*/ 0 h 2402942"/>
              <a:gd name="connsiteX0" fmla="*/ 0 w 4388313"/>
              <a:gd name="connsiteY0" fmla="*/ 0 h 2398894"/>
              <a:gd name="connsiteX1" fmla="*/ 4388313 w 4388313"/>
              <a:gd name="connsiteY1" fmla="*/ 0 h 2398894"/>
              <a:gd name="connsiteX2" fmla="*/ 3120739 w 4388313"/>
              <a:gd name="connsiteY2" fmla="*/ 2398133 h 2398894"/>
              <a:gd name="connsiteX3" fmla="*/ 367521 w 4388313"/>
              <a:gd name="connsiteY3" fmla="*/ 2395696 h 2398894"/>
              <a:gd name="connsiteX4" fmla="*/ 0 w 4388313"/>
              <a:gd name="connsiteY4" fmla="*/ 0 h 2398894"/>
              <a:gd name="connsiteX0" fmla="*/ 630 w 4388943"/>
              <a:gd name="connsiteY0" fmla="*/ 0 h 2400116"/>
              <a:gd name="connsiteX1" fmla="*/ 4388943 w 4388943"/>
              <a:gd name="connsiteY1" fmla="*/ 0 h 2400116"/>
              <a:gd name="connsiteX2" fmla="*/ 3121369 w 4388943"/>
              <a:gd name="connsiteY2" fmla="*/ 2398133 h 2400116"/>
              <a:gd name="connsiteX3" fmla="*/ 631 w 4388943"/>
              <a:gd name="connsiteY3" fmla="*/ 2399744 h 2400116"/>
              <a:gd name="connsiteX4" fmla="*/ 630 w 4388943"/>
              <a:gd name="connsiteY4" fmla="*/ 0 h 2400116"/>
              <a:gd name="connsiteX0" fmla="*/ 0 w 5202109"/>
              <a:gd name="connsiteY0" fmla="*/ 0 h 2400116"/>
              <a:gd name="connsiteX1" fmla="*/ 5202109 w 5202109"/>
              <a:gd name="connsiteY1" fmla="*/ 0 h 2400116"/>
              <a:gd name="connsiteX2" fmla="*/ 3934535 w 5202109"/>
              <a:gd name="connsiteY2" fmla="*/ 2398133 h 2400116"/>
              <a:gd name="connsiteX3" fmla="*/ 813797 w 5202109"/>
              <a:gd name="connsiteY3" fmla="*/ 2399744 h 2400116"/>
              <a:gd name="connsiteX4" fmla="*/ 0 w 5202109"/>
              <a:gd name="connsiteY4" fmla="*/ 0 h 2400116"/>
              <a:gd name="connsiteX0" fmla="*/ 630 w 5202739"/>
              <a:gd name="connsiteY0" fmla="*/ 0 h 2400116"/>
              <a:gd name="connsiteX1" fmla="*/ 5202739 w 5202739"/>
              <a:gd name="connsiteY1" fmla="*/ 0 h 2400116"/>
              <a:gd name="connsiteX2" fmla="*/ 3935165 w 5202739"/>
              <a:gd name="connsiteY2" fmla="*/ 2398133 h 2400116"/>
              <a:gd name="connsiteX3" fmla="*/ 631 w 5202739"/>
              <a:gd name="connsiteY3" fmla="*/ 2399744 h 2400116"/>
              <a:gd name="connsiteX4" fmla="*/ 630 w 5202739"/>
              <a:gd name="connsiteY4" fmla="*/ 0 h 240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739" h="2400116">
                <a:moveTo>
                  <a:pt x="630" y="0"/>
                </a:moveTo>
                <a:lnTo>
                  <a:pt x="5202739" y="0"/>
                </a:lnTo>
                <a:lnTo>
                  <a:pt x="3935165" y="2398133"/>
                </a:lnTo>
                <a:cubicBezTo>
                  <a:pt x="3924177" y="2400640"/>
                  <a:pt x="209" y="2400246"/>
                  <a:pt x="631" y="2399744"/>
                </a:cubicBezTo>
                <a:cubicBezTo>
                  <a:pt x="-1557" y="1599829"/>
                  <a:pt x="2818" y="799915"/>
                  <a:pt x="630" y="0"/>
                </a:cubicBezTo>
                <a:close/>
              </a:path>
            </a:pathLst>
          </a:custGeom>
          <a:solidFill>
            <a:schemeClr val="accent4">
              <a:lumMod val="75000"/>
              <a:lumOff val="25000"/>
              <a:alpha val="67000"/>
            </a:schemeClr>
          </a:solidFill>
        </p:spPr>
        <p:txBody>
          <a:bodyPr lIns="1005840" tIns="182880" rIns="1005840" bIns="1097280" anchor="ctr"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a:lum bright="100000"/>
          </a:blip>
          <a:stretch>
            <a:fillRect/>
          </a:stretch>
        </p:blipFill>
        <p:spPr>
          <a:xfrm>
            <a:off x="9582338" y="407878"/>
            <a:ext cx="2143497" cy="398944"/>
          </a:xfrm>
          <a:prstGeom prst="rect">
            <a:avLst/>
          </a:prstGeom>
        </p:spPr>
      </p:pic>
    </p:spTree>
    <p:extLst>
      <p:ext uri="{BB962C8B-B14F-4D97-AF65-F5344CB8AC3E}">
        <p14:creationId xmlns:p14="http://schemas.microsoft.com/office/powerpoint/2010/main" val="413232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ubtitle Ordered List">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numCol="2">
            <a:normAutofit/>
          </a:bodyPr>
          <a:lstStyle>
            <a:lvl1pPr marL="457200" indent="-457200">
              <a:lnSpc>
                <a:spcPct val="120000"/>
              </a:lnSpc>
              <a:spcBef>
                <a:spcPts val="1200"/>
              </a:spcBef>
              <a:spcAft>
                <a:spcPts val="600"/>
              </a:spcAft>
              <a:buClr>
                <a:schemeClr val="accent2"/>
              </a:buClr>
              <a:buSzPct val="70000"/>
              <a:buFont typeface="+mj-lt"/>
              <a:buAutoNum type="arabicPeriod"/>
              <a:defRPr sz="2400"/>
            </a:lvl1pPr>
            <a:lvl2pPr marL="64008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7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ubtitle and Content_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5"/>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5"/>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5"/>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5"/>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footer background">
            <a:extLst>
              <a:ext uri="{FF2B5EF4-FFF2-40B4-BE49-F238E27FC236}">
                <a16:creationId xmlns:a16="http://schemas.microsoft.com/office/drawing/2014/main" id="{1478E149-71D5-AE4E-8C76-E016493A396B}"/>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copyright">
            <a:extLst>
              <a:ext uri="{FF2B5EF4-FFF2-40B4-BE49-F238E27FC236}">
                <a16:creationId xmlns:a16="http://schemas.microsoft.com/office/drawing/2014/main" id="{DA691350-6B1D-BB42-BA26-F779CD6035C4}"/>
              </a:ext>
            </a:extLst>
          </p:cNvPr>
          <p:cNvGrpSpPr/>
          <p:nvPr userDrawn="1"/>
        </p:nvGrpSpPr>
        <p:grpSpPr>
          <a:xfrm>
            <a:off x="8837737" y="6549798"/>
            <a:ext cx="2743200" cy="274320"/>
            <a:chOff x="1839688" y="6549798"/>
            <a:chExt cx="2743200" cy="274320"/>
          </a:xfrm>
        </p:grpSpPr>
        <p:sp>
          <p:nvSpPr>
            <p:cNvPr id="10" name="Copyright date">
              <a:extLst>
                <a:ext uri="{FF2B5EF4-FFF2-40B4-BE49-F238E27FC236}">
                  <a16:creationId xmlns:a16="http://schemas.microsoft.com/office/drawing/2014/main" id="{293BB2E9-D9EB-964D-A37D-12891344C32D}"/>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11" name="Rectangle 10">
              <a:extLst>
                <a:ext uri="{FF2B5EF4-FFF2-40B4-BE49-F238E27FC236}">
                  <a16:creationId xmlns:a16="http://schemas.microsoft.com/office/drawing/2014/main" id="{366D9C8E-4DA9-6D45-976C-C897A772CF3B}"/>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C Jitterbit">
              <a:extLst>
                <a:ext uri="{FF2B5EF4-FFF2-40B4-BE49-F238E27FC236}">
                  <a16:creationId xmlns:a16="http://schemas.microsoft.com/office/drawing/2014/main" id="{D89FC112-2461-1C40-81E5-45F73A8151AE}"/>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13" name="Straight Connector 12">
            <a:extLst>
              <a:ext uri="{FF2B5EF4-FFF2-40B4-BE49-F238E27FC236}">
                <a16:creationId xmlns:a16="http://schemas.microsoft.com/office/drawing/2014/main" id="{74F4BD76-88BF-5E4D-80E5-7EBD5A780C8F}"/>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C819CB-F3EB-D741-A8F4-CE89B96DBC32}"/>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8E6E4E-CD27-D74E-8727-4B8DACFFD86E}"/>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0EFA9F-60C3-6744-8CFA-2E61BDC833CD}"/>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Footer Placeholder">
            <a:extLst>
              <a:ext uri="{FF2B5EF4-FFF2-40B4-BE49-F238E27FC236}">
                <a16:creationId xmlns:a16="http://schemas.microsoft.com/office/drawing/2014/main" id="{8F9E22AF-95AA-794D-A424-7F8C866B99C2}"/>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18" name="Slide Number">
            <a:extLst>
              <a:ext uri="{FF2B5EF4-FFF2-40B4-BE49-F238E27FC236}">
                <a16:creationId xmlns:a16="http://schemas.microsoft.com/office/drawing/2014/main" id="{D8A57E95-C533-A34A-A0B6-01A06AE22905}"/>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pic>
        <p:nvPicPr>
          <p:cNvPr id="19" name="Jitterbit Logo">
            <a:extLst>
              <a:ext uri="{FF2B5EF4-FFF2-40B4-BE49-F238E27FC236}">
                <a16:creationId xmlns:a16="http://schemas.microsoft.com/office/drawing/2014/main" id="{0E3C3365-2975-544D-BBFC-6DB5133D2602}"/>
              </a:ext>
            </a:extLst>
          </p:cNvPr>
          <p:cNvPicPr>
            <a:picLocks noChangeAspect="1"/>
          </p:cNvPicPr>
          <p:nvPr userDrawn="1"/>
        </p:nvPicPr>
        <p:blipFill>
          <a:blip r:embed="rId2">
            <a:lum bright="100000"/>
          </a:blip>
          <a:stretch>
            <a:fillRect/>
          </a:stretch>
        </p:blipFill>
        <p:spPr>
          <a:xfrm>
            <a:off x="176346" y="6535784"/>
            <a:ext cx="982600" cy="182880"/>
          </a:xfrm>
          <a:prstGeom prst="rect">
            <a:avLst/>
          </a:prstGeom>
        </p:spPr>
      </p:pic>
    </p:spTree>
    <p:extLst>
      <p:ext uri="{BB962C8B-B14F-4D97-AF65-F5344CB8AC3E}">
        <p14:creationId xmlns:p14="http://schemas.microsoft.com/office/powerpoint/2010/main" val="57121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ection Content Purple">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391656"/>
          </a:xfrm>
          <a:prstGeom prst="rect">
            <a:avLst/>
          </a:prstGeom>
          <a:gradFill>
            <a:gsLst>
              <a:gs pos="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1828800"/>
          </a:xfrm>
        </p:spPr>
        <p:txBody>
          <a:bodyPr lIns="0" tIns="0" rIns="0" bIns="0" anchor="t" anchorCtr="0">
            <a:no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71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ection Content Black">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tx1"/>
              </a:buClr>
              <a:buSzPct val="100000"/>
              <a:buFont typeface="Arial" charset="0"/>
              <a:buChar char="•"/>
              <a:defRPr sz="2400"/>
            </a:lvl1pPr>
            <a:lvl2pPr marL="548640" indent="-228600">
              <a:lnSpc>
                <a:spcPct val="120000"/>
              </a:lnSpc>
              <a:spcBef>
                <a:spcPts val="0"/>
              </a:spcBef>
              <a:spcAft>
                <a:spcPts val="600"/>
              </a:spcAft>
              <a:buClr>
                <a:schemeClr val="tx1"/>
              </a:buClr>
              <a:buSzPct val="100000"/>
              <a:buFont typeface="System Font Regular"/>
              <a:buChar char="◦"/>
              <a:defRPr sz="2000"/>
            </a:lvl2pPr>
            <a:lvl3pPr marL="914400" indent="-228600">
              <a:lnSpc>
                <a:spcPct val="120000"/>
              </a:lnSpc>
              <a:spcBef>
                <a:spcPts val="0"/>
              </a:spcBef>
              <a:spcAft>
                <a:spcPts val="600"/>
              </a:spcAft>
              <a:buClr>
                <a:schemeClr val="tx1"/>
              </a:buClr>
              <a:buSzPct val="80000"/>
              <a:buFont typeface="Wingdings" pitchFamily="2" charset="2"/>
              <a:buChar char="§"/>
              <a:defRPr sz="1600"/>
            </a:lvl3pPr>
            <a:lvl4pPr marL="1280160" indent="-228600">
              <a:lnSpc>
                <a:spcPct val="120000"/>
              </a:lnSpc>
              <a:spcBef>
                <a:spcPts val="0"/>
              </a:spcBef>
              <a:spcAft>
                <a:spcPts val="600"/>
              </a:spcAft>
              <a:buClr>
                <a:schemeClr val="tx1"/>
              </a:buClr>
              <a:buSzPct val="60000"/>
              <a:buFont typeface="Monaco" pitchFamily="2" charset="77"/>
              <a:buChar char="⎻"/>
              <a:defRPr sz="1600"/>
            </a:lvl4pPr>
            <a:lvl5pPr marL="1645920" indent="-228600">
              <a:lnSpc>
                <a:spcPct val="120000"/>
              </a:lnSpc>
              <a:spcBef>
                <a:spcPts val="0"/>
              </a:spcBef>
              <a:spcAft>
                <a:spcPts val="600"/>
              </a:spcAft>
              <a:buClr>
                <a:schemeClr val="tx1"/>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391656"/>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1828800"/>
          </a:xfrm>
        </p:spPr>
        <p:txBody>
          <a:bodyPr lIns="0" tIns="0" rIns="0" bIns="0" anchor="t" anchorCtr="0">
            <a:no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16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ection Content Orange">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1"/>
              </a:buClr>
              <a:buSzPct val="100000"/>
              <a:buFont typeface="Arial" charset="0"/>
              <a:buChar char="•"/>
              <a:defRPr sz="2400"/>
            </a:lvl1pPr>
            <a:lvl2pPr marL="548640" indent="-228600">
              <a:lnSpc>
                <a:spcPct val="120000"/>
              </a:lnSpc>
              <a:spcBef>
                <a:spcPts val="0"/>
              </a:spcBef>
              <a:spcAft>
                <a:spcPts val="600"/>
              </a:spcAft>
              <a:buClr>
                <a:schemeClr val="accent1"/>
              </a:buClr>
              <a:buSzPct val="100000"/>
              <a:buFont typeface="System Font Regular"/>
              <a:buChar char="◦"/>
              <a:defRPr sz="2000"/>
            </a:lvl2pPr>
            <a:lvl3pPr marL="914400" indent="-228600">
              <a:lnSpc>
                <a:spcPct val="120000"/>
              </a:lnSpc>
              <a:spcBef>
                <a:spcPts val="0"/>
              </a:spcBef>
              <a:spcAft>
                <a:spcPts val="600"/>
              </a:spcAft>
              <a:buClr>
                <a:schemeClr val="accent1"/>
              </a:buClr>
              <a:buSzPct val="80000"/>
              <a:buFont typeface="Wingdings" pitchFamily="2" charset="2"/>
              <a:buChar char="§"/>
              <a:defRPr sz="1600"/>
            </a:lvl3pPr>
            <a:lvl4pPr marL="1280160" indent="-228600">
              <a:lnSpc>
                <a:spcPct val="120000"/>
              </a:lnSpc>
              <a:spcBef>
                <a:spcPts val="0"/>
              </a:spcBef>
              <a:spcAft>
                <a:spcPts val="600"/>
              </a:spcAft>
              <a:buClr>
                <a:schemeClr val="accent1"/>
              </a:buClr>
              <a:buSzPct val="60000"/>
              <a:buFont typeface="Monaco" pitchFamily="2" charset="77"/>
              <a:buChar char="⎻"/>
              <a:defRPr sz="1600"/>
            </a:lvl4pPr>
            <a:lvl5pPr marL="1645920" indent="-228600">
              <a:lnSpc>
                <a:spcPct val="120000"/>
              </a:lnSpc>
              <a:spcBef>
                <a:spcPts val="0"/>
              </a:spcBef>
              <a:spcAft>
                <a:spcPts val="600"/>
              </a:spcAft>
              <a:buClr>
                <a:schemeClr val="accent1"/>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391656"/>
          </a:xfrm>
          <a:prstGeom prst="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1828800"/>
          </a:xfrm>
        </p:spPr>
        <p:txBody>
          <a:bodyPr lIns="0" tIns="0" rIns="0" bIns="0" anchor="t" anchorCtr="0">
            <a:no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48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ection Content Green">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3"/>
              </a:buClr>
              <a:buSzPct val="100000"/>
              <a:buFont typeface="Arial" charset="0"/>
              <a:buChar char="•"/>
              <a:defRPr sz="2400"/>
            </a:lvl1pPr>
            <a:lvl2pPr marL="548640" indent="-228600">
              <a:lnSpc>
                <a:spcPct val="120000"/>
              </a:lnSpc>
              <a:spcBef>
                <a:spcPts val="0"/>
              </a:spcBef>
              <a:spcAft>
                <a:spcPts val="600"/>
              </a:spcAft>
              <a:buClr>
                <a:schemeClr val="accent3"/>
              </a:buClr>
              <a:buSzPct val="100000"/>
              <a:buFont typeface="System Font Regular"/>
              <a:buChar char="◦"/>
              <a:defRPr sz="2000"/>
            </a:lvl2pPr>
            <a:lvl3pPr marL="914400" indent="-228600">
              <a:lnSpc>
                <a:spcPct val="120000"/>
              </a:lnSpc>
              <a:spcBef>
                <a:spcPts val="0"/>
              </a:spcBef>
              <a:spcAft>
                <a:spcPts val="600"/>
              </a:spcAft>
              <a:buClr>
                <a:schemeClr val="accent3"/>
              </a:buClr>
              <a:buSzPct val="80000"/>
              <a:buFont typeface="Wingdings" pitchFamily="2" charset="2"/>
              <a:buChar char="§"/>
              <a:defRPr sz="1600"/>
            </a:lvl3pPr>
            <a:lvl4pPr marL="1280160" indent="-228600">
              <a:lnSpc>
                <a:spcPct val="120000"/>
              </a:lnSpc>
              <a:spcBef>
                <a:spcPts val="0"/>
              </a:spcBef>
              <a:spcAft>
                <a:spcPts val="600"/>
              </a:spcAft>
              <a:buClr>
                <a:schemeClr val="accent3"/>
              </a:buClr>
              <a:buSzPct val="60000"/>
              <a:buFont typeface="Monaco" pitchFamily="2" charset="77"/>
              <a:buChar char="⎻"/>
              <a:defRPr sz="1600"/>
            </a:lvl4pPr>
            <a:lvl5pPr marL="1645920" indent="-228600">
              <a:lnSpc>
                <a:spcPct val="120000"/>
              </a:lnSpc>
              <a:spcBef>
                <a:spcPts val="0"/>
              </a:spcBef>
              <a:spcAft>
                <a:spcPts val="600"/>
              </a:spcAft>
              <a:buClr>
                <a:schemeClr val="accent3"/>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391656"/>
          </a:xfrm>
          <a:prstGeom prst="rect">
            <a:avLst/>
          </a:prstGeom>
          <a:gradFill>
            <a:gsLst>
              <a:gs pos="0">
                <a:schemeClr val="accent3"/>
              </a:gs>
              <a:gs pos="100000">
                <a:schemeClr val="accent3">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1828800"/>
          </a:xfrm>
        </p:spPr>
        <p:txBody>
          <a:bodyPr lIns="0" tIns="0" rIns="0" bIns="0" anchor="t" anchorCtr="0">
            <a:no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57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ection Content Blue">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5"/>
              </a:buClr>
              <a:buSzPct val="100000"/>
              <a:buFont typeface="Arial" charset="0"/>
              <a:buChar char="•"/>
              <a:defRPr sz="2400"/>
            </a:lvl1pPr>
            <a:lvl2pPr marL="548640" indent="-228600">
              <a:lnSpc>
                <a:spcPct val="120000"/>
              </a:lnSpc>
              <a:spcBef>
                <a:spcPts val="0"/>
              </a:spcBef>
              <a:spcAft>
                <a:spcPts val="600"/>
              </a:spcAft>
              <a:buClr>
                <a:schemeClr val="accent5"/>
              </a:buClr>
              <a:buSzPct val="100000"/>
              <a:buFont typeface="System Font Regular"/>
              <a:buChar char="◦"/>
              <a:defRPr sz="20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391656"/>
          </a:xfrm>
          <a:prstGeom prst="rect">
            <a:avLst/>
          </a:prstGeom>
          <a:gradFill>
            <a:gsLst>
              <a:gs pos="0">
                <a:schemeClr val="accent5"/>
              </a:gs>
              <a:gs pos="100000">
                <a:schemeClr val="accent5">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1828800"/>
          </a:xfrm>
        </p:spPr>
        <p:txBody>
          <a:bodyPr lIns="0" tIns="0" rIns="0" bIns="0" anchor="t" anchorCtr="0">
            <a:no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5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Content Right Image">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4572000" cy="457200"/>
          </a:xfrm>
        </p:spPr>
        <p:txBody>
          <a:bodyPr lIns="0" tIns="0" rIns="0" bIns="0" anchor="t" anchorCtr="0">
            <a:normAutofit/>
          </a:bodyPr>
          <a:lstStyle>
            <a:lvl1pPr>
              <a:defRPr sz="2800" b="1"/>
            </a:lvl1pPr>
          </a:lstStyle>
          <a:p>
            <a:r>
              <a:rPr lang="en-US" dirty="0"/>
              <a:t>Click to edit Master title style</a:t>
            </a:r>
          </a:p>
        </p:txBody>
      </p:sp>
      <p:sp>
        <p:nvSpPr>
          <p:cNvPr id="3" name="Content Placeholder 2"/>
          <p:cNvSpPr>
            <a:spLocks noGrp="1"/>
          </p:cNvSpPr>
          <p:nvPr>
            <p:ph idx="1"/>
          </p:nvPr>
        </p:nvSpPr>
        <p:spPr>
          <a:xfrm>
            <a:off x="914400" y="2103118"/>
            <a:ext cx="457200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391656"/>
          </a:xfrm>
        </p:spPr>
        <p:txBody>
          <a:bodyPr/>
          <a:lstStyle>
            <a:lvl1pPr marL="0" indent="0" algn="ctr">
              <a:buNone/>
              <a:defRPr/>
            </a:lvl1pPr>
          </a:lstStyle>
          <a:p>
            <a:r>
              <a:rPr lang="en-US" dirty="0"/>
              <a:t>Insert Picture Here</a:t>
            </a:r>
          </a:p>
        </p:txBody>
      </p:sp>
    </p:spTree>
    <p:extLst>
      <p:ext uri="{BB962C8B-B14F-4D97-AF65-F5344CB8AC3E}">
        <p14:creationId xmlns:p14="http://schemas.microsoft.com/office/powerpoint/2010/main" val="307219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Content Green Right Image">
    <p:spTree>
      <p:nvGrpSpPr>
        <p:cNvPr id="1" name=""/>
        <p:cNvGrpSpPr/>
        <p:nvPr/>
      </p:nvGrpSpPr>
      <p:grpSpPr>
        <a:xfrm>
          <a:off x="0" y="0"/>
          <a:ext cx="0" cy="0"/>
          <a:chOff x="0" y="0"/>
          <a:chExt cx="0" cy="0"/>
        </a:xfrm>
      </p:grpSpPr>
      <p:sp>
        <p:nvSpPr>
          <p:cNvPr id="2" name="Title 1"/>
          <p:cNvSpPr>
            <a:spLocks noGrp="1"/>
          </p:cNvSpPr>
          <p:nvPr>
            <p:ph type="title"/>
          </p:nvPr>
        </p:nvSpPr>
        <p:spPr>
          <a:xfrm>
            <a:off x="914400" y="484632"/>
            <a:ext cx="4572000" cy="457200"/>
          </a:xfrm>
        </p:spPr>
        <p:txBody>
          <a:bodyPr lIns="0" tIns="0" rIns="0" bIns="0" anchor="t" anchorCtr="0">
            <a:normAutofit/>
          </a:bodyPr>
          <a:lstStyle>
            <a:lvl1pPr>
              <a:defRPr sz="2800" b="1"/>
            </a:lvl1pPr>
          </a:lstStyle>
          <a:p>
            <a:r>
              <a:rPr lang="en-US" dirty="0"/>
              <a:t>Click to edit Master title style</a:t>
            </a:r>
          </a:p>
        </p:txBody>
      </p:sp>
      <p:sp>
        <p:nvSpPr>
          <p:cNvPr id="3" name="Content Placeholder 2"/>
          <p:cNvSpPr>
            <a:spLocks noGrp="1"/>
          </p:cNvSpPr>
          <p:nvPr>
            <p:ph idx="1"/>
          </p:nvPr>
        </p:nvSpPr>
        <p:spPr>
          <a:xfrm>
            <a:off x="914400" y="1608083"/>
            <a:ext cx="4572000" cy="4518395"/>
          </a:xfrm>
        </p:spPr>
        <p:txBody>
          <a:bodyPr lIns="0" tIns="0" rIns="0" bIns="0">
            <a:normAutofit/>
          </a:bodyPr>
          <a:lstStyle>
            <a:lvl1pPr marL="228600" indent="-228600">
              <a:lnSpc>
                <a:spcPct val="120000"/>
              </a:lnSpc>
              <a:spcBef>
                <a:spcPts val="0"/>
              </a:spcBef>
              <a:spcAft>
                <a:spcPts val="600"/>
              </a:spcAft>
              <a:buClr>
                <a:schemeClr val="accent3"/>
              </a:buClr>
              <a:buSzPct val="100000"/>
              <a:buFont typeface="Arial" charset="0"/>
              <a:buChar char="•"/>
              <a:defRPr sz="2400"/>
            </a:lvl1pPr>
            <a:lvl2pPr marL="548640" indent="-228600">
              <a:lnSpc>
                <a:spcPct val="120000"/>
              </a:lnSpc>
              <a:spcBef>
                <a:spcPts val="0"/>
              </a:spcBef>
              <a:spcAft>
                <a:spcPts val="600"/>
              </a:spcAft>
              <a:buClr>
                <a:schemeClr val="accent3"/>
              </a:buClr>
              <a:buSzPct val="100000"/>
              <a:buFont typeface="System Font Regular"/>
              <a:buChar char="◦"/>
              <a:defRPr sz="2000"/>
            </a:lvl2pPr>
            <a:lvl3pPr marL="914400" indent="-228600">
              <a:lnSpc>
                <a:spcPct val="120000"/>
              </a:lnSpc>
              <a:spcBef>
                <a:spcPts val="0"/>
              </a:spcBef>
              <a:spcAft>
                <a:spcPts val="600"/>
              </a:spcAft>
              <a:buClr>
                <a:schemeClr val="accent3"/>
              </a:buClr>
              <a:buSzPct val="80000"/>
              <a:buFont typeface="Wingdings" pitchFamily="2" charset="2"/>
              <a:buChar char="§"/>
              <a:defRPr sz="1600"/>
            </a:lvl3pPr>
            <a:lvl4pPr marL="1280160" indent="-228600">
              <a:lnSpc>
                <a:spcPct val="120000"/>
              </a:lnSpc>
              <a:spcBef>
                <a:spcPts val="0"/>
              </a:spcBef>
              <a:spcAft>
                <a:spcPts val="600"/>
              </a:spcAft>
              <a:buClr>
                <a:schemeClr val="accent3"/>
              </a:buClr>
              <a:buSzPct val="60000"/>
              <a:buFont typeface="Monaco" pitchFamily="2" charset="77"/>
              <a:buChar char="⎻"/>
              <a:defRPr sz="1600"/>
            </a:lvl4pPr>
            <a:lvl5pPr marL="1645920" indent="-228600">
              <a:lnSpc>
                <a:spcPct val="120000"/>
              </a:lnSpc>
              <a:spcBef>
                <a:spcPts val="0"/>
              </a:spcBef>
              <a:spcAft>
                <a:spcPts val="600"/>
              </a:spcAft>
              <a:buClr>
                <a:schemeClr val="accent3"/>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391656"/>
          </a:xfrm>
        </p:spPr>
        <p:txBody>
          <a:bodyPr/>
          <a:lstStyle>
            <a:lvl1pPr marL="0" indent="0" algn="ctr">
              <a:buNone/>
              <a:defRPr/>
            </a:lvl1pPr>
          </a:lstStyle>
          <a:p>
            <a:r>
              <a:rPr lang="en-US" dirty="0"/>
              <a:t>Insert Picture Here</a:t>
            </a:r>
          </a:p>
        </p:txBody>
      </p:sp>
    </p:spTree>
    <p:extLst>
      <p:ext uri="{BB962C8B-B14F-4D97-AF65-F5344CB8AC3E}">
        <p14:creationId xmlns:p14="http://schemas.microsoft.com/office/powerpoint/2010/main" val="38672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Content Right Image_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4572000" cy="457200"/>
          </a:xfrm>
        </p:spPr>
        <p:txBody>
          <a:bodyPr lIns="0" tIns="0" rIns="0" bIns="0" anchor="t" anchorCtr="0">
            <a:normAutofit/>
          </a:bodyPr>
          <a:lstStyle>
            <a:lvl1pPr>
              <a:defRPr sz="28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2103118"/>
            <a:ext cx="457200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5"/>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5"/>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5"/>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5"/>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391656"/>
          </a:xfrm>
        </p:spPr>
        <p:txBody>
          <a:bodyPr/>
          <a:lstStyle>
            <a:lvl1pPr marL="0" indent="0" algn="ctr">
              <a:buNone/>
              <a:defRPr>
                <a:solidFill>
                  <a:schemeClr val="bg1"/>
                </a:solidFill>
              </a:defRPr>
            </a:lvl1pPr>
          </a:lstStyle>
          <a:p>
            <a:r>
              <a:rPr lang="en-US" dirty="0"/>
              <a:t>Insert Picture Here</a:t>
            </a:r>
          </a:p>
        </p:txBody>
      </p:sp>
      <p:sp>
        <p:nvSpPr>
          <p:cNvPr id="9" name="footer background">
            <a:extLst>
              <a:ext uri="{FF2B5EF4-FFF2-40B4-BE49-F238E27FC236}">
                <a16:creationId xmlns:a16="http://schemas.microsoft.com/office/drawing/2014/main" id="{EE5DDB92-790E-7847-BB1E-410FB938FB74}"/>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copyright">
            <a:extLst>
              <a:ext uri="{FF2B5EF4-FFF2-40B4-BE49-F238E27FC236}">
                <a16:creationId xmlns:a16="http://schemas.microsoft.com/office/drawing/2014/main" id="{DC1ADA1D-8B0C-1249-A984-1ACF9FDD72F7}"/>
              </a:ext>
            </a:extLst>
          </p:cNvPr>
          <p:cNvGrpSpPr/>
          <p:nvPr userDrawn="1"/>
        </p:nvGrpSpPr>
        <p:grpSpPr>
          <a:xfrm>
            <a:off x="8837737" y="6549798"/>
            <a:ext cx="2743200" cy="274320"/>
            <a:chOff x="1839688" y="6549798"/>
            <a:chExt cx="2743200" cy="274320"/>
          </a:xfrm>
        </p:grpSpPr>
        <p:sp>
          <p:nvSpPr>
            <p:cNvPr id="11" name="Copyright date">
              <a:extLst>
                <a:ext uri="{FF2B5EF4-FFF2-40B4-BE49-F238E27FC236}">
                  <a16:creationId xmlns:a16="http://schemas.microsoft.com/office/drawing/2014/main" id="{061B3F80-7E79-0D45-8FC4-F3A448AC8BEF}"/>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12" name="Rectangle 11">
              <a:extLst>
                <a:ext uri="{FF2B5EF4-FFF2-40B4-BE49-F238E27FC236}">
                  <a16:creationId xmlns:a16="http://schemas.microsoft.com/office/drawing/2014/main" id="{E8B9F801-0CB2-4942-BDD2-84840F143FF1}"/>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C Jitterbit">
              <a:extLst>
                <a:ext uri="{FF2B5EF4-FFF2-40B4-BE49-F238E27FC236}">
                  <a16:creationId xmlns:a16="http://schemas.microsoft.com/office/drawing/2014/main" id="{0A10C0C1-37AC-0E4E-9BD6-B286130CC9E9}"/>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14" name="Straight Connector 13">
            <a:extLst>
              <a:ext uri="{FF2B5EF4-FFF2-40B4-BE49-F238E27FC236}">
                <a16:creationId xmlns:a16="http://schemas.microsoft.com/office/drawing/2014/main" id="{CBE54290-99B6-144A-9452-7EF0304CA535}"/>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C30263-1D4E-4449-BC2C-FE41B4380AA5}"/>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D7F5AB-AD5D-0D4B-A59C-277053DD4D1A}"/>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FBD0D2-21FF-044B-B5A3-3F9C5722AF55}"/>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a:extLst>
              <a:ext uri="{FF2B5EF4-FFF2-40B4-BE49-F238E27FC236}">
                <a16:creationId xmlns:a16="http://schemas.microsoft.com/office/drawing/2014/main" id="{EF5DC582-804B-BD44-8EE3-4E2E1184EA28}"/>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19" name="Slide Number">
            <a:extLst>
              <a:ext uri="{FF2B5EF4-FFF2-40B4-BE49-F238E27FC236}">
                <a16:creationId xmlns:a16="http://schemas.microsoft.com/office/drawing/2014/main" id="{958D892B-68B1-404C-B783-B969D3EE2CE2}"/>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pic>
        <p:nvPicPr>
          <p:cNvPr id="20" name="Jitterbit Logo">
            <a:extLst>
              <a:ext uri="{FF2B5EF4-FFF2-40B4-BE49-F238E27FC236}">
                <a16:creationId xmlns:a16="http://schemas.microsoft.com/office/drawing/2014/main" id="{0BC48B75-40A9-E842-92D1-E30D9BD95D35}"/>
              </a:ext>
            </a:extLst>
          </p:cNvPr>
          <p:cNvPicPr>
            <a:picLocks noChangeAspect="1"/>
          </p:cNvPicPr>
          <p:nvPr userDrawn="1"/>
        </p:nvPicPr>
        <p:blipFill>
          <a:blip r:embed="rId2">
            <a:lum bright="100000"/>
          </a:blip>
          <a:stretch>
            <a:fillRect/>
          </a:stretch>
        </p:blipFill>
        <p:spPr>
          <a:xfrm>
            <a:off x="176346" y="6535784"/>
            <a:ext cx="982600" cy="182880"/>
          </a:xfrm>
          <a:prstGeom prst="rect">
            <a:avLst/>
          </a:prstGeom>
        </p:spPr>
      </p:pic>
    </p:spTree>
    <p:extLst>
      <p:ext uri="{BB962C8B-B14F-4D97-AF65-F5344CB8AC3E}">
        <p14:creationId xmlns:p14="http://schemas.microsoft.com/office/powerpoint/2010/main" val="162613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Blue">
    <p:spTree>
      <p:nvGrpSpPr>
        <p:cNvPr id="1" name=""/>
        <p:cNvGrpSpPr/>
        <p:nvPr/>
      </p:nvGrpSpPr>
      <p:grpSpPr>
        <a:xfrm>
          <a:off x="0" y="0"/>
          <a:ext cx="0" cy="0"/>
          <a:chOff x="0" y="0"/>
          <a:chExt cx="0" cy="0"/>
        </a:xfrm>
      </p:grpSpPr>
      <p:sp>
        <p:nvSpPr>
          <p:cNvPr id="4" name="Footer Placeholder">
            <a:extLst>
              <a:ext uri="{FF2B5EF4-FFF2-40B4-BE49-F238E27FC236}">
                <a16:creationId xmlns:a16="http://schemas.microsoft.com/office/drawing/2014/main" id="{CE54E439-53D8-B24F-B0D3-83954F7F967D}"/>
              </a:ext>
            </a:extLst>
          </p:cNvPr>
          <p:cNvSpPr>
            <a:spLocks noGrp="1"/>
          </p:cNvSpPr>
          <p:nvPr>
            <p:ph type="ftr" sz="quarter" idx="10"/>
          </p:nvPr>
        </p:nvSpPr>
        <p:spPr/>
        <p:txBody>
          <a:bodyPr/>
          <a:lstStyle/>
          <a:p>
            <a:r>
              <a:rPr lang="en-US" dirty="0"/>
              <a:t>Jitterbit company confidential, do not distribute externally.</a:t>
            </a:r>
          </a:p>
        </p:txBody>
      </p:sp>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a:blip r:embed="rId2">
            <a:extLst>
              <a:ext uri="{28A0092B-C50C-407E-A947-70E740481C1C}">
                <a14:useLocalDpi xmlns:a14="http://schemas.microsoft.com/office/drawing/2010/main"/>
              </a:ext>
            </a:extLst>
          </a:blip>
          <a:stretch/>
        </p:blipFill>
        <p:spPr>
          <a:xfrm flipH="1">
            <a:off x="682" y="2"/>
            <a:ext cx="12188952" cy="6858767"/>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gradFill>
            <a:gsLst>
              <a:gs pos="39000">
                <a:schemeClr val="accent5">
                  <a:alpha val="33000"/>
                </a:schemeClr>
              </a:gs>
              <a:gs pos="13000">
                <a:schemeClr val="accent5">
                  <a:alpha val="77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a:lum bright="100000"/>
          </a:blip>
          <a:stretch>
            <a:fillRect/>
          </a:stretch>
        </p:blipFill>
        <p:spPr>
          <a:xfrm>
            <a:off x="9582338" y="407878"/>
            <a:ext cx="2143497" cy="398944"/>
          </a:xfrm>
          <a:prstGeom prst="rect">
            <a:avLst/>
          </a:prstGeom>
        </p:spPr>
      </p:pic>
      <p:sp>
        <p:nvSpPr>
          <p:cNvPr id="9" name="Title">
            <a:extLst>
              <a:ext uri="{FF2B5EF4-FFF2-40B4-BE49-F238E27FC236}">
                <a16:creationId xmlns:a16="http://schemas.microsoft.com/office/drawing/2014/main" id="{4D9D913D-D28E-5847-A9B5-BB7872551D50}"/>
              </a:ext>
            </a:extLst>
          </p:cNvPr>
          <p:cNvSpPr>
            <a:spLocks noGrp="1" noChangeAspect="1"/>
          </p:cNvSpPr>
          <p:nvPr>
            <p:ph type="ctrTitle"/>
          </p:nvPr>
        </p:nvSpPr>
        <p:spPr>
          <a:xfrm>
            <a:off x="12727" y="0"/>
            <a:ext cx="9175872" cy="6862724"/>
          </a:xfrm>
          <a:custGeom>
            <a:avLst/>
            <a:gdLst>
              <a:gd name="connsiteX0" fmla="*/ 0 w 9144000"/>
              <a:gd name="connsiteY0" fmla="*/ 0 h 2387600"/>
              <a:gd name="connsiteX1" fmla="*/ 8746059 w 9144000"/>
              <a:gd name="connsiteY1" fmla="*/ 0 h 2387600"/>
              <a:gd name="connsiteX2" fmla="*/ 9144000 w 9144000"/>
              <a:gd name="connsiteY2" fmla="*/ 397941 h 2387600"/>
              <a:gd name="connsiteX3" fmla="*/ 9144000 w 9144000"/>
              <a:gd name="connsiteY3" fmla="*/ 2387600 h 2387600"/>
              <a:gd name="connsiteX4" fmla="*/ 0 w 9144000"/>
              <a:gd name="connsiteY4" fmla="*/ 2387600 h 2387600"/>
              <a:gd name="connsiteX5" fmla="*/ 0 w 9144000"/>
              <a:gd name="connsiteY5" fmla="*/ 0 h 2387600"/>
              <a:gd name="connsiteX0" fmla="*/ 0 w 9144000"/>
              <a:gd name="connsiteY0" fmla="*/ 0 h 2409372"/>
              <a:gd name="connsiteX1" fmla="*/ 8746059 w 9144000"/>
              <a:gd name="connsiteY1" fmla="*/ 0 h 2409372"/>
              <a:gd name="connsiteX2" fmla="*/ 9144000 w 9144000"/>
              <a:gd name="connsiteY2" fmla="*/ 397941 h 2409372"/>
              <a:gd name="connsiteX3" fmla="*/ 7478485 w 9144000"/>
              <a:gd name="connsiteY3" fmla="*/ 2409372 h 2409372"/>
              <a:gd name="connsiteX4" fmla="*/ 0 w 9144000"/>
              <a:gd name="connsiteY4" fmla="*/ 2387600 h 2409372"/>
              <a:gd name="connsiteX5" fmla="*/ 0 w 9144000"/>
              <a:gd name="connsiteY5" fmla="*/ 0 h 2409372"/>
              <a:gd name="connsiteX0" fmla="*/ 0 w 8746059"/>
              <a:gd name="connsiteY0" fmla="*/ 0 h 2409372"/>
              <a:gd name="connsiteX1" fmla="*/ 8746059 w 8746059"/>
              <a:gd name="connsiteY1" fmla="*/ 0 h 2409372"/>
              <a:gd name="connsiteX2" fmla="*/ 7478485 w 8746059"/>
              <a:gd name="connsiteY2" fmla="*/ 2409372 h 2409372"/>
              <a:gd name="connsiteX3" fmla="*/ 0 w 8746059"/>
              <a:gd name="connsiteY3" fmla="*/ 2387600 h 2409372"/>
              <a:gd name="connsiteX4" fmla="*/ 0 w 8746059"/>
              <a:gd name="connsiteY4" fmla="*/ 0 h 2409372"/>
              <a:gd name="connsiteX0" fmla="*/ 0 w 8746059"/>
              <a:gd name="connsiteY0" fmla="*/ 0 h 2387600"/>
              <a:gd name="connsiteX1" fmla="*/ 8746059 w 8746059"/>
              <a:gd name="connsiteY1" fmla="*/ 0 h 2387600"/>
              <a:gd name="connsiteX2" fmla="*/ 7478485 w 8746059"/>
              <a:gd name="connsiteY2" fmla="*/ 2383088 h 2387600"/>
              <a:gd name="connsiteX3" fmla="*/ 0 w 8746059"/>
              <a:gd name="connsiteY3" fmla="*/ 2387600 h 2387600"/>
              <a:gd name="connsiteX4" fmla="*/ 0 w 8746059"/>
              <a:gd name="connsiteY4" fmla="*/ 0 h 2387600"/>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547"/>
              <a:gd name="connsiteX1" fmla="*/ 8746059 w 8746059"/>
              <a:gd name="connsiteY1" fmla="*/ 0 h 2398547"/>
              <a:gd name="connsiteX2" fmla="*/ 7478485 w 8746059"/>
              <a:gd name="connsiteY2" fmla="*/ 2398133 h 2398547"/>
              <a:gd name="connsiteX3" fmla="*/ 0 w 8746059"/>
              <a:gd name="connsiteY3" fmla="*/ 2387600 h 2398547"/>
              <a:gd name="connsiteX4" fmla="*/ 0 w 8746059"/>
              <a:gd name="connsiteY4" fmla="*/ 0 h 2398547"/>
              <a:gd name="connsiteX0" fmla="*/ 0 w 8746059"/>
              <a:gd name="connsiteY0" fmla="*/ 0 h 2398464"/>
              <a:gd name="connsiteX1" fmla="*/ 8746059 w 8746059"/>
              <a:gd name="connsiteY1" fmla="*/ 0 h 2398464"/>
              <a:gd name="connsiteX2" fmla="*/ 7478485 w 8746059"/>
              <a:gd name="connsiteY2" fmla="*/ 2398133 h 2398464"/>
              <a:gd name="connsiteX3" fmla="*/ 0 w 8746059"/>
              <a:gd name="connsiteY3" fmla="*/ 2387600 h 2398464"/>
              <a:gd name="connsiteX4" fmla="*/ 0 w 8746059"/>
              <a:gd name="connsiteY4" fmla="*/ 0 h 2398464"/>
              <a:gd name="connsiteX0" fmla="*/ 4718704 w 8746059"/>
              <a:gd name="connsiteY0" fmla="*/ 0 h 2402512"/>
              <a:gd name="connsiteX1" fmla="*/ 8746059 w 8746059"/>
              <a:gd name="connsiteY1" fmla="*/ 4048 h 2402512"/>
              <a:gd name="connsiteX2" fmla="*/ 7478485 w 8746059"/>
              <a:gd name="connsiteY2" fmla="*/ 2402181 h 2402512"/>
              <a:gd name="connsiteX3" fmla="*/ 0 w 8746059"/>
              <a:gd name="connsiteY3" fmla="*/ 2391648 h 2402512"/>
              <a:gd name="connsiteX4" fmla="*/ 4718704 w 8746059"/>
              <a:gd name="connsiteY4" fmla="*/ 0 h 2402512"/>
              <a:gd name="connsiteX0" fmla="*/ 0 w 4027355"/>
              <a:gd name="connsiteY0" fmla="*/ 0 h 2402942"/>
              <a:gd name="connsiteX1" fmla="*/ 4027355 w 4027355"/>
              <a:gd name="connsiteY1" fmla="*/ 4048 h 2402942"/>
              <a:gd name="connsiteX2" fmla="*/ 2759781 w 4027355"/>
              <a:gd name="connsiteY2" fmla="*/ 2402181 h 2402942"/>
              <a:gd name="connsiteX3" fmla="*/ 6563 w 4027355"/>
              <a:gd name="connsiteY3" fmla="*/ 2399744 h 2402942"/>
              <a:gd name="connsiteX4" fmla="*/ 0 w 4027355"/>
              <a:gd name="connsiteY4" fmla="*/ 0 h 2402942"/>
              <a:gd name="connsiteX0" fmla="*/ 0 w 4388313"/>
              <a:gd name="connsiteY0" fmla="*/ 0 h 2398894"/>
              <a:gd name="connsiteX1" fmla="*/ 4388313 w 4388313"/>
              <a:gd name="connsiteY1" fmla="*/ 0 h 2398894"/>
              <a:gd name="connsiteX2" fmla="*/ 3120739 w 4388313"/>
              <a:gd name="connsiteY2" fmla="*/ 2398133 h 2398894"/>
              <a:gd name="connsiteX3" fmla="*/ 367521 w 4388313"/>
              <a:gd name="connsiteY3" fmla="*/ 2395696 h 2398894"/>
              <a:gd name="connsiteX4" fmla="*/ 0 w 4388313"/>
              <a:gd name="connsiteY4" fmla="*/ 0 h 2398894"/>
              <a:gd name="connsiteX0" fmla="*/ 630 w 4388943"/>
              <a:gd name="connsiteY0" fmla="*/ 0 h 2400116"/>
              <a:gd name="connsiteX1" fmla="*/ 4388943 w 4388943"/>
              <a:gd name="connsiteY1" fmla="*/ 0 h 2400116"/>
              <a:gd name="connsiteX2" fmla="*/ 3121369 w 4388943"/>
              <a:gd name="connsiteY2" fmla="*/ 2398133 h 2400116"/>
              <a:gd name="connsiteX3" fmla="*/ 631 w 4388943"/>
              <a:gd name="connsiteY3" fmla="*/ 2399744 h 2400116"/>
              <a:gd name="connsiteX4" fmla="*/ 630 w 4388943"/>
              <a:gd name="connsiteY4" fmla="*/ 0 h 2400116"/>
              <a:gd name="connsiteX0" fmla="*/ 0 w 5202109"/>
              <a:gd name="connsiteY0" fmla="*/ 0 h 2400116"/>
              <a:gd name="connsiteX1" fmla="*/ 5202109 w 5202109"/>
              <a:gd name="connsiteY1" fmla="*/ 0 h 2400116"/>
              <a:gd name="connsiteX2" fmla="*/ 3934535 w 5202109"/>
              <a:gd name="connsiteY2" fmla="*/ 2398133 h 2400116"/>
              <a:gd name="connsiteX3" fmla="*/ 813797 w 5202109"/>
              <a:gd name="connsiteY3" fmla="*/ 2399744 h 2400116"/>
              <a:gd name="connsiteX4" fmla="*/ 0 w 5202109"/>
              <a:gd name="connsiteY4" fmla="*/ 0 h 2400116"/>
              <a:gd name="connsiteX0" fmla="*/ 630 w 5202739"/>
              <a:gd name="connsiteY0" fmla="*/ 0 h 2400116"/>
              <a:gd name="connsiteX1" fmla="*/ 5202739 w 5202739"/>
              <a:gd name="connsiteY1" fmla="*/ 0 h 2400116"/>
              <a:gd name="connsiteX2" fmla="*/ 3935165 w 5202739"/>
              <a:gd name="connsiteY2" fmla="*/ 2398133 h 2400116"/>
              <a:gd name="connsiteX3" fmla="*/ 631 w 5202739"/>
              <a:gd name="connsiteY3" fmla="*/ 2399744 h 2400116"/>
              <a:gd name="connsiteX4" fmla="*/ 630 w 5202739"/>
              <a:gd name="connsiteY4" fmla="*/ 0 h 240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739" h="2400116">
                <a:moveTo>
                  <a:pt x="630" y="0"/>
                </a:moveTo>
                <a:lnTo>
                  <a:pt x="5202739" y="0"/>
                </a:lnTo>
                <a:lnTo>
                  <a:pt x="3935165" y="2398133"/>
                </a:lnTo>
                <a:cubicBezTo>
                  <a:pt x="3924177" y="2400640"/>
                  <a:pt x="209" y="2400246"/>
                  <a:pt x="631" y="2399744"/>
                </a:cubicBezTo>
                <a:cubicBezTo>
                  <a:pt x="-1557" y="1599829"/>
                  <a:pt x="2818" y="799915"/>
                  <a:pt x="630" y="0"/>
                </a:cubicBezTo>
                <a:close/>
              </a:path>
            </a:pathLst>
          </a:custGeom>
          <a:solidFill>
            <a:schemeClr val="accent5">
              <a:lumMod val="75000"/>
              <a:alpha val="67000"/>
            </a:schemeClr>
          </a:solidFill>
        </p:spPr>
        <p:txBody>
          <a:bodyPr lIns="1005840" tIns="182880" rIns="1005840" bIns="1097280" anchor="ctr"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Subtitle">
            <a:extLst>
              <a:ext uri="{FF2B5EF4-FFF2-40B4-BE49-F238E27FC236}">
                <a16:creationId xmlns:a16="http://schemas.microsoft.com/office/drawing/2014/main" id="{484F6297-57DE-5E47-B3A7-87C9D73B537C}"/>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546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Content Left Image">
    <p:spTree>
      <p:nvGrpSpPr>
        <p:cNvPr id="1" name=""/>
        <p:cNvGrpSpPr/>
        <p:nvPr/>
      </p:nvGrpSpPr>
      <p:grpSpPr>
        <a:xfrm>
          <a:off x="0" y="0"/>
          <a:ext cx="0" cy="0"/>
          <a:chOff x="0" y="0"/>
          <a:chExt cx="0" cy="0"/>
        </a:xfrm>
      </p:grpSpPr>
      <p:sp>
        <p:nvSpPr>
          <p:cNvPr id="2" name="Title 1"/>
          <p:cNvSpPr>
            <a:spLocks noGrp="1"/>
          </p:cNvSpPr>
          <p:nvPr>
            <p:ph type="title"/>
          </p:nvPr>
        </p:nvSpPr>
        <p:spPr>
          <a:xfrm>
            <a:off x="6675120" y="1097280"/>
            <a:ext cx="4572000" cy="457200"/>
          </a:xfrm>
        </p:spPr>
        <p:txBody>
          <a:bodyPr lIns="0" tIns="0" rIns="0" bIns="0" anchor="t" anchorCtr="0">
            <a:normAutofit/>
          </a:bodyPr>
          <a:lstStyle>
            <a:lvl1pPr>
              <a:defRPr sz="2800" b="1"/>
            </a:lvl1pPr>
          </a:lstStyle>
          <a:p>
            <a:r>
              <a:rPr lang="en-US" dirty="0"/>
              <a:t>Click to edit Master title style</a:t>
            </a:r>
          </a:p>
        </p:txBody>
      </p:sp>
      <p:sp>
        <p:nvSpPr>
          <p:cNvPr id="3" name="Content Placeholder 2"/>
          <p:cNvSpPr>
            <a:spLocks noGrp="1"/>
          </p:cNvSpPr>
          <p:nvPr>
            <p:ph idx="1"/>
          </p:nvPr>
        </p:nvSpPr>
        <p:spPr>
          <a:xfrm>
            <a:off x="6675120" y="2103118"/>
            <a:ext cx="457200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667512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6675120"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0" y="0"/>
            <a:ext cx="6099048" cy="6391656"/>
          </a:xfrm>
        </p:spPr>
        <p:txBody>
          <a:bodyPr/>
          <a:lstStyle>
            <a:lvl1pPr marL="0" indent="0" algn="ctr">
              <a:buNone/>
              <a:defRPr/>
            </a:lvl1pPr>
          </a:lstStyle>
          <a:p>
            <a:r>
              <a:rPr lang="en-US" dirty="0"/>
              <a:t>Insert Picture Here</a:t>
            </a:r>
          </a:p>
        </p:txBody>
      </p:sp>
    </p:spTree>
    <p:extLst>
      <p:ext uri="{BB962C8B-B14F-4D97-AF65-F5344CB8AC3E}">
        <p14:creationId xmlns:p14="http://schemas.microsoft.com/office/powerpoint/2010/main" val="409570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Content Left Image_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120" y="1097280"/>
            <a:ext cx="4572000" cy="457200"/>
          </a:xfrm>
        </p:spPr>
        <p:txBody>
          <a:bodyPr lIns="0" tIns="0" rIns="0" bIns="0" anchor="t" anchorCtr="0">
            <a:normAutofit/>
          </a:bodyPr>
          <a:lstStyle>
            <a:lvl1pPr>
              <a:defRPr sz="28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675120" y="2103118"/>
            <a:ext cx="4572000" cy="4023360"/>
          </a:xfrm>
        </p:spPr>
        <p:txBody>
          <a:bodyPr lIns="0" tIns="0" rIns="0" bIns="0">
            <a:normAutofit/>
          </a:bodyPr>
          <a:lstStyle>
            <a:lvl1pPr marL="228600" indent="-228600">
              <a:lnSpc>
                <a:spcPct val="120000"/>
              </a:lnSpc>
              <a:spcBef>
                <a:spcPts val="0"/>
              </a:spcBef>
              <a:spcAft>
                <a:spcPts val="600"/>
              </a:spcAft>
              <a:buClr>
                <a:schemeClr val="accent3"/>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3"/>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3"/>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3"/>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3"/>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667512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6675120" y="851262"/>
            <a:ext cx="8229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0" y="0"/>
            <a:ext cx="6099048" cy="6391656"/>
          </a:xfrm>
        </p:spPr>
        <p:txBody>
          <a:bodyPr/>
          <a:lstStyle>
            <a:lvl1pPr marL="0" indent="0" algn="ctr">
              <a:buNone/>
              <a:defRPr>
                <a:solidFill>
                  <a:schemeClr val="bg1"/>
                </a:solidFill>
              </a:defRPr>
            </a:lvl1pPr>
          </a:lstStyle>
          <a:p>
            <a:r>
              <a:rPr lang="en-US" dirty="0"/>
              <a:t>Insert Picture Here</a:t>
            </a:r>
          </a:p>
        </p:txBody>
      </p:sp>
      <p:sp>
        <p:nvSpPr>
          <p:cNvPr id="9" name="footer background">
            <a:extLst>
              <a:ext uri="{FF2B5EF4-FFF2-40B4-BE49-F238E27FC236}">
                <a16:creationId xmlns:a16="http://schemas.microsoft.com/office/drawing/2014/main" id="{83EC8204-DDC7-CF4E-9FAA-5899506511A7}"/>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copyright">
            <a:extLst>
              <a:ext uri="{FF2B5EF4-FFF2-40B4-BE49-F238E27FC236}">
                <a16:creationId xmlns:a16="http://schemas.microsoft.com/office/drawing/2014/main" id="{5CA939C3-E472-3246-97AD-74C9C755A6C5}"/>
              </a:ext>
            </a:extLst>
          </p:cNvPr>
          <p:cNvGrpSpPr/>
          <p:nvPr userDrawn="1"/>
        </p:nvGrpSpPr>
        <p:grpSpPr>
          <a:xfrm>
            <a:off x="8837737" y="6549798"/>
            <a:ext cx="2743200" cy="274320"/>
            <a:chOff x="1839688" y="6549798"/>
            <a:chExt cx="2743200" cy="274320"/>
          </a:xfrm>
        </p:grpSpPr>
        <p:sp>
          <p:nvSpPr>
            <p:cNvPr id="11" name="Copyright date">
              <a:extLst>
                <a:ext uri="{FF2B5EF4-FFF2-40B4-BE49-F238E27FC236}">
                  <a16:creationId xmlns:a16="http://schemas.microsoft.com/office/drawing/2014/main" id="{D55342C4-BA29-8449-8016-45EEFADEEC34}"/>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12" name="Rectangle 11">
              <a:extLst>
                <a:ext uri="{FF2B5EF4-FFF2-40B4-BE49-F238E27FC236}">
                  <a16:creationId xmlns:a16="http://schemas.microsoft.com/office/drawing/2014/main" id="{F10E87C1-1513-3448-A17A-57A62EFC3EBD}"/>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C Jitterbit">
              <a:extLst>
                <a:ext uri="{FF2B5EF4-FFF2-40B4-BE49-F238E27FC236}">
                  <a16:creationId xmlns:a16="http://schemas.microsoft.com/office/drawing/2014/main" id="{8A546A4A-219F-914F-AFF3-2BFB1ABFA336}"/>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14" name="Straight Connector 13">
            <a:extLst>
              <a:ext uri="{FF2B5EF4-FFF2-40B4-BE49-F238E27FC236}">
                <a16:creationId xmlns:a16="http://schemas.microsoft.com/office/drawing/2014/main" id="{7BCBA508-C54F-6448-8E09-C654C593B1DD}"/>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CC9E623-C1B1-5748-9D2B-271B52981069}"/>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446F6D-44BF-0744-AAA0-1758B610CB52}"/>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FA36A3-90B5-C044-8F1C-C20E417B6B7F}"/>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Footer Placeholder">
            <a:extLst>
              <a:ext uri="{FF2B5EF4-FFF2-40B4-BE49-F238E27FC236}">
                <a16:creationId xmlns:a16="http://schemas.microsoft.com/office/drawing/2014/main" id="{EA79F591-88E9-BF46-93E2-38992E52CDFB}"/>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19" name="Slide Number">
            <a:extLst>
              <a:ext uri="{FF2B5EF4-FFF2-40B4-BE49-F238E27FC236}">
                <a16:creationId xmlns:a16="http://schemas.microsoft.com/office/drawing/2014/main" id="{7C580773-159D-904B-8D16-6AF6992F46D2}"/>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pic>
        <p:nvPicPr>
          <p:cNvPr id="20" name="Jitterbit Logo">
            <a:extLst>
              <a:ext uri="{FF2B5EF4-FFF2-40B4-BE49-F238E27FC236}">
                <a16:creationId xmlns:a16="http://schemas.microsoft.com/office/drawing/2014/main" id="{4DD48FB9-D37B-294B-8FEA-5BE3926EE183}"/>
              </a:ext>
            </a:extLst>
          </p:cNvPr>
          <p:cNvPicPr>
            <a:picLocks noChangeAspect="1"/>
          </p:cNvPicPr>
          <p:nvPr userDrawn="1"/>
        </p:nvPicPr>
        <p:blipFill>
          <a:blip r:embed="rId2">
            <a:lum bright="100000"/>
          </a:blip>
          <a:stretch>
            <a:fillRect/>
          </a:stretch>
        </p:blipFill>
        <p:spPr>
          <a:xfrm>
            <a:off x="176346" y="6535784"/>
            <a:ext cx="982600" cy="182880"/>
          </a:xfrm>
          <a:prstGeom prst="rect">
            <a:avLst/>
          </a:prstGeom>
        </p:spPr>
      </p:pic>
    </p:spTree>
    <p:extLst>
      <p:ext uri="{BB962C8B-B14F-4D97-AF65-F5344CB8AC3E}">
        <p14:creationId xmlns:p14="http://schemas.microsoft.com/office/powerpoint/2010/main" val="137794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Icons Bullets_Dark">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2C6599-C3DC-3D4D-9770-8A53F1A4C90A}"/>
              </a:ext>
            </a:extLst>
          </p:cNvPr>
          <p:cNvSpPr/>
          <p:nvPr userDrawn="1"/>
        </p:nvSpPr>
        <p:spPr>
          <a:xfrm>
            <a:off x="0" y="-1"/>
            <a:ext cx="12192000" cy="4270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background">
            <a:extLst>
              <a:ext uri="{FF2B5EF4-FFF2-40B4-BE49-F238E27FC236}">
                <a16:creationId xmlns:a16="http://schemas.microsoft.com/office/drawing/2014/main" id="{8CC40E2B-7AC5-FB4B-BE3C-DD1CAB2B47F9}"/>
              </a:ext>
            </a:extLst>
          </p:cNvPr>
          <p:cNvSpPr/>
          <p:nvPr userDrawn="1"/>
        </p:nvSpPr>
        <p:spPr>
          <a:xfrm>
            <a:off x="0" y="6400800"/>
            <a:ext cx="12198096"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copyright">
            <a:extLst>
              <a:ext uri="{FF2B5EF4-FFF2-40B4-BE49-F238E27FC236}">
                <a16:creationId xmlns:a16="http://schemas.microsoft.com/office/drawing/2014/main" id="{8DA34343-917B-8844-88E5-D007BD1278D6}"/>
              </a:ext>
            </a:extLst>
          </p:cNvPr>
          <p:cNvGrpSpPr/>
          <p:nvPr userDrawn="1"/>
        </p:nvGrpSpPr>
        <p:grpSpPr>
          <a:xfrm>
            <a:off x="8837737" y="6549798"/>
            <a:ext cx="2743200" cy="274320"/>
            <a:chOff x="1839688" y="6549798"/>
            <a:chExt cx="2743200" cy="274320"/>
          </a:xfrm>
        </p:grpSpPr>
        <p:sp>
          <p:nvSpPr>
            <p:cNvPr id="8" name="Copyright date">
              <a:extLst>
                <a:ext uri="{FF2B5EF4-FFF2-40B4-BE49-F238E27FC236}">
                  <a16:creationId xmlns:a16="http://schemas.microsoft.com/office/drawing/2014/main" id="{2E9572BC-EA86-8349-944F-3DB7DC231663}"/>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sp>
          <p:nvSpPr>
            <p:cNvPr id="9" name="Rectangle 8">
              <a:extLst>
                <a:ext uri="{FF2B5EF4-FFF2-40B4-BE49-F238E27FC236}">
                  <a16:creationId xmlns:a16="http://schemas.microsoft.com/office/drawing/2014/main" id="{EE347916-F689-5A4A-99BC-09EE8CD58FFB}"/>
                </a:ext>
              </a:extLst>
            </p:cNvPr>
            <p:cNvSpPr/>
            <p:nvPr userDrawn="1"/>
          </p:nvSpPr>
          <p:spPr>
            <a:xfrm>
              <a:off x="1839688" y="6549798"/>
              <a:ext cx="1737360" cy="2743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C Jitterbit">
              <a:extLst>
                <a:ext uri="{FF2B5EF4-FFF2-40B4-BE49-F238E27FC236}">
                  <a16:creationId xmlns:a16="http://schemas.microsoft.com/office/drawing/2014/main" id="{3685C0CE-FDF9-B949-8795-16A2F366BC8A}"/>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grpSp>
      <p:cxnSp>
        <p:nvCxnSpPr>
          <p:cNvPr id="11" name="Straight Connector 10">
            <a:extLst>
              <a:ext uri="{FF2B5EF4-FFF2-40B4-BE49-F238E27FC236}">
                <a16:creationId xmlns:a16="http://schemas.microsoft.com/office/drawing/2014/main" id="{64B562D5-9EBD-CB40-B515-DA2FBDBAEDC0}"/>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BDE782-3CAA-AF4E-9387-50DDD7689BB2}"/>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AE943D-5EF8-0F44-BE4B-2AB36CF3B015}"/>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3403EE-A66A-0248-AEEA-51775C3C96A5}"/>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5" name="Footer Placeholder">
            <a:extLst>
              <a:ext uri="{FF2B5EF4-FFF2-40B4-BE49-F238E27FC236}">
                <a16:creationId xmlns:a16="http://schemas.microsoft.com/office/drawing/2014/main" id="{6CA9D0F0-5A5E-4D4A-8B5F-D26D2D6CD564}"/>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tx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16" name="Slide Number">
            <a:extLst>
              <a:ext uri="{FF2B5EF4-FFF2-40B4-BE49-F238E27FC236}">
                <a16:creationId xmlns:a16="http://schemas.microsoft.com/office/drawing/2014/main" id="{96CFEA28-CF5A-7E45-9CC0-9A287E577169}"/>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pic>
        <p:nvPicPr>
          <p:cNvPr id="17" name="Jitterbit Logo">
            <a:extLst>
              <a:ext uri="{FF2B5EF4-FFF2-40B4-BE49-F238E27FC236}">
                <a16:creationId xmlns:a16="http://schemas.microsoft.com/office/drawing/2014/main" id="{6FFB51B7-5B96-B141-B5FB-D80EB4228EF2}"/>
              </a:ext>
            </a:extLst>
          </p:cNvPr>
          <p:cNvPicPr>
            <a:picLocks noChangeAspect="1"/>
          </p:cNvPicPr>
          <p:nvPr userDrawn="1"/>
        </p:nvPicPr>
        <p:blipFill>
          <a:blip r:embed="rId2"/>
          <a:stretch>
            <a:fillRect/>
          </a:stretch>
        </p:blipFill>
        <p:spPr>
          <a:xfrm>
            <a:off x="176346" y="6535784"/>
            <a:ext cx="982600" cy="182880"/>
          </a:xfrm>
          <a:prstGeom prst="rect">
            <a:avLst/>
          </a:prstGeom>
        </p:spPr>
      </p:pic>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bg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914400"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3599651"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284902"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8970153"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p:cNvSpPr>
          <p:nvPr>
            <p:ph type="pic" sz="quarter" idx="17" hasCustomPrompt="1"/>
          </p:nvPr>
        </p:nvSpPr>
        <p:spPr>
          <a:xfrm>
            <a:off x="1371600" y="1920240"/>
            <a:ext cx="1371600" cy="1371600"/>
          </a:xfrm>
          <a:effectLst>
            <a:outerShdw blurRad="190500" dist="63500" dir="5400000" sx="115000" sy="115000" algn="ctr" rotWithShape="0">
              <a:srgbClr val="000000">
                <a:alpha val="15000"/>
              </a:srgbClr>
            </a:outerShdw>
          </a:effectLst>
        </p:spPr>
        <p:txBody>
          <a:bodyPr/>
          <a:lstStyle>
            <a:lvl1pPr marL="0" indent="0" algn="ctr">
              <a:buNone/>
              <a:defRPr>
                <a:solidFill>
                  <a:schemeClr val="bg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p:cNvSpPr>
          <p:nvPr>
            <p:ph type="pic" sz="quarter" idx="18" hasCustomPrompt="1"/>
          </p:nvPr>
        </p:nvSpPr>
        <p:spPr>
          <a:xfrm>
            <a:off x="4056851" y="1920240"/>
            <a:ext cx="1371600" cy="1371600"/>
          </a:xfrm>
          <a:effectLst>
            <a:outerShdw blurRad="190500" dist="63500" dir="5400000" sx="115000" sy="115000" algn="ctr" rotWithShape="0">
              <a:srgbClr val="000000">
                <a:alpha val="15000"/>
              </a:srgbClr>
            </a:outerShdw>
          </a:effectLst>
        </p:spPr>
        <p:txBody>
          <a:bodyPr/>
          <a:lstStyle>
            <a:lvl1pPr marL="0" indent="0" algn="ctr">
              <a:buNone/>
              <a:defRPr>
                <a:solidFill>
                  <a:schemeClr val="bg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p:cNvSpPr>
          <p:nvPr>
            <p:ph type="pic" sz="quarter" idx="19" hasCustomPrompt="1"/>
          </p:nvPr>
        </p:nvSpPr>
        <p:spPr>
          <a:xfrm>
            <a:off x="6742102" y="1920240"/>
            <a:ext cx="1371600" cy="1371600"/>
          </a:xfrm>
          <a:effectLst>
            <a:outerShdw blurRad="190500" dist="63500" dir="5400000" sx="115000" sy="115000" algn="ctr" rotWithShape="0">
              <a:srgbClr val="000000">
                <a:alpha val="15000"/>
              </a:srgbClr>
            </a:outerShdw>
          </a:effectLst>
        </p:spPr>
        <p:txBody>
          <a:bodyPr/>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p:cNvSpPr>
          <p:nvPr>
            <p:ph type="pic" sz="quarter" idx="20" hasCustomPrompt="1"/>
          </p:nvPr>
        </p:nvSpPr>
        <p:spPr>
          <a:xfrm>
            <a:off x="9427353" y="1920240"/>
            <a:ext cx="1371600" cy="1371600"/>
          </a:xfrm>
          <a:effectLst>
            <a:outerShdw blurRad="190500" dist="63500" dir="5400000" sx="115000" sy="115000" algn="ctr" rotWithShape="0">
              <a:srgbClr val="000000">
                <a:alpha val="15000"/>
              </a:srgbClr>
            </a:outerShdw>
          </a:effectLst>
        </p:spPr>
        <p:txBody>
          <a:bodyPr/>
          <a:lstStyle>
            <a:lvl1pPr marL="0" indent="0" algn="ctr">
              <a:buNone/>
              <a:defRPr>
                <a:solidFill>
                  <a:schemeClr val="bg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4572000"/>
            <a:ext cx="5029200" cy="155448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000"/>
            </a:lvl1pPr>
            <a:lvl2pPr marL="548640" indent="-228600">
              <a:lnSpc>
                <a:spcPct val="120000"/>
              </a:lnSpc>
              <a:spcBef>
                <a:spcPts val="0"/>
              </a:spcBef>
              <a:spcAft>
                <a:spcPts val="600"/>
              </a:spcAft>
              <a:buClr>
                <a:schemeClr val="accent5"/>
              </a:buClr>
              <a:buSzPct val="100000"/>
              <a:buFont typeface="System Font Regular"/>
              <a:buChar char="◦"/>
              <a:defRPr sz="16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4572000"/>
            <a:ext cx="5029200" cy="155448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000"/>
            </a:lvl1pPr>
            <a:lvl2pPr marL="548640" indent="-228600">
              <a:lnSpc>
                <a:spcPct val="120000"/>
              </a:lnSpc>
              <a:spcBef>
                <a:spcPts val="0"/>
              </a:spcBef>
              <a:spcAft>
                <a:spcPts val="600"/>
              </a:spcAft>
              <a:buClr>
                <a:schemeClr val="accent5"/>
              </a:buClr>
              <a:buSzPct val="100000"/>
              <a:buFont typeface="System Font Regular"/>
              <a:buChar char="◦"/>
              <a:defRPr sz="16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226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pos="5472">
          <p15:clr>
            <a:srgbClr val="FBAE40"/>
          </p15:clr>
        </p15:guide>
        <p15:guide id="6" pos="22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Icons Bullets_Light">
    <p:bg>
      <p:bgPr>
        <a:solidFill>
          <a:schemeClr val="tx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2C6599-C3DC-3D4D-9770-8A53F1A4C90A}"/>
              </a:ext>
            </a:extLst>
          </p:cNvPr>
          <p:cNvSpPr/>
          <p:nvPr userDrawn="1"/>
        </p:nvSpPr>
        <p:spPr>
          <a:xfrm>
            <a:off x="0" y="-1"/>
            <a:ext cx="12192000" cy="4270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tx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914400"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3599651"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284902"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8970153"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p:cNvSpPr>
          <p:nvPr>
            <p:ph type="pic" sz="quarter" idx="17" hasCustomPrompt="1"/>
          </p:nvPr>
        </p:nvSpPr>
        <p:spPr>
          <a:xfrm>
            <a:off x="1371600" y="1920240"/>
            <a:ext cx="1371600" cy="1371600"/>
          </a:xfrm>
          <a:effectLst>
            <a:outerShdw blurRad="190500" dist="63500" dir="5400000" sx="105000" sy="105000" algn="ctr" rotWithShape="0">
              <a:srgbClr val="22042D">
                <a:alpha val="15000"/>
              </a:srgbClr>
            </a:outerShdw>
          </a:effectLst>
        </p:spPr>
        <p:txBody>
          <a:bodyPr/>
          <a:lstStyle>
            <a:lvl1pPr marL="0" indent="0" algn="ctr">
              <a:buNone/>
              <a:defRPr>
                <a:solidFill>
                  <a:schemeClr val="tx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p:cNvSpPr>
          <p:nvPr>
            <p:ph type="pic" sz="quarter" idx="18" hasCustomPrompt="1"/>
          </p:nvPr>
        </p:nvSpPr>
        <p:spPr>
          <a:xfrm>
            <a:off x="4056851" y="1920240"/>
            <a:ext cx="1371600" cy="1371600"/>
          </a:xfrm>
          <a:effectLst>
            <a:outerShdw blurRad="190500" dist="63500" dir="5400000" sx="105000" sy="105000" algn="ctr" rotWithShape="0">
              <a:srgbClr val="22042D">
                <a:alpha val="15000"/>
              </a:srgbClr>
            </a:outerShdw>
          </a:effectLst>
        </p:spPr>
        <p:txBody>
          <a:bodyPr/>
          <a:lstStyle>
            <a:lvl1pPr marL="0" indent="0" algn="ctr">
              <a:buNone/>
              <a:defRPr>
                <a:solidFill>
                  <a:schemeClr val="tx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p:cNvSpPr>
          <p:nvPr>
            <p:ph type="pic" sz="quarter" idx="19" hasCustomPrompt="1"/>
          </p:nvPr>
        </p:nvSpPr>
        <p:spPr>
          <a:xfrm>
            <a:off x="6742102" y="1920240"/>
            <a:ext cx="1371600" cy="1371600"/>
          </a:xfrm>
          <a:effectLst>
            <a:outerShdw blurRad="190500" dist="63500" dir="5400000" sx="105000" sy="105000" algn="ctr" rotWithShape="0">
              <a:srgbClr val="22042D">
                <a:alpha val="15000"/>
              </a:srgbClr>
            </a:outerShdw>
          </a:effectLst>
        </p:spPr>
        <p:txBody>
          <a:bodyPr/>
          <a:lstStyle>
            <a:lvl1pPr marL="0" indent="0" algn="ctr">
              <a:buNone/>
              <a:defRPr>
                <a:solidFill>
                  <a:schemeClr val="tx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p:cNvSpPr>
          <p:nvPr>
            <p:ph type="pic" sz="quarter" idx="20" hasCustomPrompt="1"/>
          </p:nvPr>
        </p:nvSpPr>
        <p:spPr>
          <a:xfrm>
            <a:off x="9427353" y="1920240"/>
            <a:ext cx="1371600" cy="1371600"/>
          </a:xfrm>
          <a:effectLst>
            <a:outerShdw blurRad="190500" dist="63500" dir="5400000" sx="105000" sy="105000" algn="ctr" rotWithShape="0">
              <a:srgbClr val="22042D">
                <a:alpha val="15000"/>
              </a:srgbClr>
            </a:outerShdw>
          </a:effectLst>
        </p:spPr>
        <p:txBody>
          <a:bodyPr/>
          <a:lstStyle>
            <a:lvl1pPr marL="0" indent="0" algn="ctr">
              <a:buNone/>
              <a:defRPr>
                <a:solidFill>
                  <a:schemeClr val="tx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4572000"/>
            <a:ext cx="5029200" cy="1554480"/>
          </a:xfrm>
        </p:spPr>
        <p:txBody>
          <a:bodyPr lIns="0" tIns="0" rIns="0" bIns="0">
            <a:normAutofit/>
          </a:bodyPr>
          <a:lstStyle>
            <a:lvl1pPr marL="228600" indent="-228600">
              <a:lnSpc>
                <a:spcPct val="120000"/>
              </a:lnSpc>
              <a:spcBef>
                <a:spcPts val="0"/>
              </a:spcBef>
              <a:spcAft>
                <a:spcPts val="600"/>
              </a:spcAft>
              <a:buClr>
                <a:schemeClr val="accent1"/>
              </a:buClr>
              <a:buSzPct val="100000"/>
              <a:buFont typeface="Arial" charset="0"/>
              <a:buChar char="•"/>
              <a:defRPr sz="20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6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4572000"/>
            <a:ext cx="5029200" cy="1554480"/>
          </a:xfrm>
        </p:spPr>
        <p:txBody>
          <a:bodyPr lIns="0" tIns="0" rIns="0" bIns="0">
            <a:normAutofit/>
          </a:bodyPr>
          <a:lstStyle>
            <a:lvl1pPr marL="228600" indent="-228600">
              <a:lnSpc>
                <a:spcPct val="120000"/>
              </a:lnSpc>
              <a:spcBef>
                <a:spcPts val="0"/>
              </a:spcBef>
              <a:spcAft>
                <a:spcPts val="600"/>
              </a:spcAft>
              <a:buClr>
                <a:schemeClr val="accent1"/>
              </a:buClr>
              <a:buSzPct val="100000"/>
              <a:buFont typeface="Arial" charset="0"/>
              <a:buChar char="•"/>
              <a:defRPr sz="20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6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footer background">
            <a:extLst>
              <a:ext uri="{FF2B5EF4-FFF2-40B4-BE49-F238E27FC236}">
                <a16:creationId xmlns:a16="http://schemas.microsoft.com/office/drawing/2014/main" id="{9EBE92EA-E7E2-F14E-894B-6DB889C684B7}"/>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copyright">
            <a:extLst>
              <a:ext uri="{FF2B5EF4-FFF2-40B4-BE49-F238E27FC236}">
                <a16:creationId xmlns:a16="http://schemas.microsoft.com/office/drawing/2014/main" id="{7467CA5E-DF8A-5246-BD72-90F5E706FB0D}"/>
              </a:ext>
            </a:extLst>
          </p:cNvPr>
          <p:cNvGrpSpPr/>
          <p:nvPr userDrawn="1"/>
        </p:nvGrpSpPr>
        <p:grpSpPr>
          <a:xfrm>
            <a:off x="8837737" y="6549798"/>
            <a:ext cx="2743200" cy="274320"/>
            <a:chOff x="1839688" y="6549798"/>
            <a:chExt cx="2743200" cy="274320"/>
          </a:xfrm>
        </p:grpSpPr>
        <p:sp>
          <p:nvSpPr>
            <p:cNvPr id="35" name="Copyright date">
              <a:extLst>
                <a:ext uri="{FF2B5EF4-FFF2-40B4-BE49-F238E27FC236}">
                  <a16:creationId xmlns:a16="http://schemas.microsoft.com/office/drawing/2014/main" id="{6D454C73-432F-3D49-B5E2-1F4266623421}"/>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36" name="Rectangle 35">
              <a:extLst>
                <a:ext uri="{FF2B5EF4-FFF2-40B4-BE49-F238E27FC236}">
                  <a16:creationId xmlns:a16="http://schemas.microsoft.com/office/drawing/2014/main" id="{0972980D-95CD-654D-8D22-E51EE6C6E2F3}"/>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C Jitterbit">
              <a:extLst>
                <a:ext uri="{FF2B5EF4-FFF2-40B4-BE49-F238E27FC236}">
                  <a16:creationId xmlns:a16="http://schemas.microsoft.com/office/drawing/2014/main" id="{0C9D1049-8884-F242-88AA-88803886267F}"/>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38" name="Straight Connector 37">
            <a:extLst>
              <a:ext uri="{FF2B5EF4-FFF2-40B4-BE49-F238E27FC236}">
                <a16:creationId xmlns:a16="http://schemas.microsoft.com/office/drawing/2014/main" id="{D0C1EB27-07C5-F342-8BEE-E9ED31E60E37}"/>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F2BE1C-C75E-9F4E-AE92-700B8EFE06F1}"/>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5E02D31-368E-AA4A-9B54-00BB1AA24502}"/>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7FAA715-5F98-8848-9E6A-8A2E7815FE2F}"/>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Footer Placeholder">
            <a:extLst>
              <a:ext uri="{FF2B5EF4-FFF2-40B4-BE49-F238E27FC236}">
                <a16:creationId xmlns:a16="http://schemas.microsoft.com/office/drawing/2014/main" id="{BB3FCE8B-C896-9146-8693-5E6F874F46C6}"/>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43" name="Slide Number">
            <a:extLst>
              <a:ext uri="{FF2B5EF4-FFF2-40B4-BE49-F238E27FC236}">
                <a16:creationId xmlns:a16="http://schemas.microsoft.com/office/drawing/2014/main" id="{3EE989AC-DFF8-C544-A0FD-1176C5751828}"/>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pic>
        <p:nvPicPr>
          <p:cNvPr id="44" name="Jitterbit Logo">
            <a:extLst>
              <a:ext uri="{FF2B5EF4-FFF2-40B4-BE49-F238E27FC236}">
                <a16:creationId xmlns:a16="http://schemas.microsoft.com/office/drawing/2014/main" id="{5F96B767-1559-294F-8BE4-5E1059FF82A6}"/>
              </a:ext>
            </a:extLst>
          </p:cNvPr>
          <p:cNvPicPr>
            <a:picLocks noChangeAspect="1"/>
          </p:cNvPicPr>
          <p:nvPr userDrawn="1"/>
        </p:nvPicPr>
        <p:blipFill>
          <a:blip r:embed="rId2">
            <a:lum bright="100000"/>
          </a:blip>
          <a:stretch>
            <a:fillRect/>
          </a:stretch>
        </p:blipFill>
        <p:spPr>
          <a:xfrm>
            <a:off x="176346" y="6535784"/>
            <a:ext cx="982600" cy="182880"/>
          </a:xfrm>
          <a:prstGeom prst="rect">
            <a:avLst/>
          </a:prstGeom>
        </p:spPr>
      </p:pic>
    </p:spTree>
    <p:extLst>
      <p:ext uri="{BB962C8B-B14F-4D97-AF65-F5344CB8AC3E}">
        <p14:creationId xmlns:p14="http://schemas.microsoft.com/office/powerpoint/2010/main" val="23283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pos="5472">
          <p15:clr>
            <a:srgbClr val="FBAE40"/>
          </p15:clr>
        </p15:guide>
        <p15:guide id="6" pos="22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Timeline_Light">
    <p:bg>
      <p:bgPr>
        <a:solidFill>
          <a:schemeClr val="tx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2C6599-C3DC-3D4D-9770-8A53F1A4C90A}"/>
              </a:ext>
            </a:extLst>
          </p:cNvPr>
          <p:cNvSpPr/>
          <p:nvPr userDrawn="1"/>
        </p:nvSpPr>
        <p:spPr>
          <a:xfrm>
            <a:off x="0" y="0"/>
            <a:ext cx="12188952" cy="3959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tx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1591733"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4276984"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962235"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9647486"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noChangeAspect="1"/>
          </p:cNvSpPr>
          <p:nvPr>
            <p:ph type="pic" sz="quarter" idx="17" hasCustomPrompt="1"/>
          </p:nvPr>
        </p:nvSpPr>
        <p:spPr>
          <a:xfrm>
            <a:off x="914400" y="1907822"/>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tx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noChangeAspect="1"/>
          </p:cNvSpPr>
          <p:nvPr>
            <p:ph type="pic" sz="quarter" idx="18" hasCustomPrompt="1"/>
          </p:nvPr>
        </p:nvSpPr>
        <p:spPr>
          <a:xfrm>
            <a:off x="3599651" y="1907822"/>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tx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noChangeAspect="1"/>
          </p:cNvSpPr>
          <p:nvPr>
            <p:ph type="pic" sz="quarter" idx="19" hasCustomPrompt="1"/>
          </p:nvPr>
        </p:nvSpPr>
        <p:spPr>
          <a:xfrm>
            <a:off x="6284902" y="1907822"/>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tx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noChangeAspect="1"/>
          </p:cNvSpPr>
          <p:nvPr>
            <p:ph type="pic" sz="quarter" idx="20" hasCustomPrompt="1"/>
          </p:nvPr>
        </p:nvSpPr>
        <p:spPr>
          <a:xfrm>
            <a:off x="8970153" y="1907822"/>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tx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320040" indent="0">
              <a:lnSpc>
                <a:spcPct val="120000"/>
              </a:lnSpc>
              <a:spcBef>
                <a:spcPts val="0"/>
              </a:spcBef>
              <a:spcAft>
                <a:spcPts val="600"/>
              </a:spcAft>
              <a:buClr>
                <a:schemeClr val="accent1"/>
              </a:buClr>
              <a:buSzPct val="100000"/>
              <a:buFont typeface="System Font Regular"/>
              <a:buNone/>
              <a:defRPr sz="1200">
                <a:solidFill>
                  <a:schemeClr val="tx1"/>
                </a:solidFill>
              </a:defRPr>
            </a:lvl2pPr>
            <a:lvl3pPr marL="685800" indent="0">
              <a:lnSpc>
                <a:spcPct val="120000"/>
              </a:lnSpc>
              <a:spcBef>
                <a:spcPts val="0"/>
              </a:spcBef>
              <a:spcAft>
                <a:spcPts val="600"/>
              </a:spcAft>
              <a:buClr>
                <a:schemeClr val="accent1"/>
              </a:buClr>
              <a:buSzPct val="80000"/>
              <a:buFont typeface="Wingdings" pitchFamily="2" charset="2"/>
              <a:buNone/>
              <a:defRPr sz="1200">
                <a:solidFill>
                  <a:schemeClr val="tx1"/>
                </a:solidFill>
              </a:defRPr>
            </a:lvl3pPr>
            <a:lvl4pPr marL="1051560" indent="0">
              <a:lnSpc>
                <a:spcPct val="120000"/>
              </a:lnSpc>
              <a:spcBef>
                <a:spcPts val="0"/>
              </a:spcBef>
              <a:spcAft>
                <a:spcPts val="600"/>
              </a:spcAft>
              <a:buClr>
                <a:schemeClr val="accent1"/>
              </a:buClr>
              <a:buSzPct val="60000"/>
              <a:buFont typeface="Monaco" pitchFamily="2" charset="77"/>
              <a:buNone/>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320040" indent="0">
              <a:lnSpc>
                <a:spcPct val="120000"/>
              </a:lnSpc>
              <a:spcBef>
                <a:spcPts val="0"/>
              </a:spcBef>
              <a:spcAft>
                <a:spcPts val="600"/>
              </a:spcAft>
              <a:buClr>
                <a:schemeClr val="accent1"/>
              </a:buClr>
              <a:buSzPct val="100000"/>
              <a:buFont typeface="System Font Regular"/>
              <a:buNone/>
              <a:defRPr sz="1200">
                <a:solidFill>
                  <a:schemeClr val="tx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tx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31" name="footer background">
            <a:extLst>
              <a:ext uri="{FF2B5EF4-FFF2-40B4-BE49-F238E27FC236}">
                <a16:creationId xmlns:a16="http://schemas.microsoft.com/office/drawing/2014/main" id="{9EBE92EA-E7E2-F14E-894B-6DB889C684B7}"/>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copyright">
            <a:extLst>
              <a:ext uri="{FF2B5EF4-FFF2-40B4-BE49-F238E27FC236}">
                <a16:creationId xmlns:a16="http://schemas.microsoft.com/office/drawing/2014/main" id="{7467CA5E-DF8A-5246-BD72-90F5E706FB0D}"/>
              </a:ext>
            </a:extLst>
          </p:cNvPr>
          <p:cNvGrpSpPr/>
          <p:nvPr userDrawn="1"/>
        </p:nvGrpSpPr>
        <p:grpSpPr>
          <a:xfrm>
            <a:off x="8837737" y="6549798"/>
            <a:ext cx="2743200" cy="274320"/>
            <a:chOff x="1839688" y="6549798"/>
            <a:chExt cx="2743200" cy="274320"/>
          </a:xfrm>
        </p:grpSpPr>
        <p:sp>
          <p:nvSpPr>
            <p:cNvPr id="35" name="Copyright date">
              <a:extLst>
                <a:ext uri="{FF2B5EF4-FFF2-40B4-BE49-F238E27FC236}">
                  <a16:creationId xmlns:a16="http://schemas.microsoft.com/office/drawing/2014/main" id="{6D454C73-432F-3D49-B5E2-1F4266623421}"/>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36" name="Rectangle 35">
              <a:extLst>
                <a:ext uri="{FF2B5EF4-FFF2-40B4-BE49-F238E27FC236}">
                  <a16:creationId xmlns:a16="http://schemas.microsoft.com/office/drawing/2014/main" id="{0972980D-95CD-654D-8D22-E51EE6C6E2F3}"/>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C Jitterbit">
              <a:extLst>
                <a:ext uri="{FF2B5EF4-FFF2-40B4-BE49-F238E27FC236}">
                  <a16:creationId xmlns:a16="http://schemas.microsoft.com/office/drawing/2014/main" id="{0C9D1049-8884-F242-88AA-88803886267F}"/>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38" name="Straight Connector 37">
            <a:extLst>
              <a:ext uri="{FF2B5EF4-FFF2-40B4-BE49-F238E27FC236}">
                <a16:creationId xmlns:a16="http://schemas.microsoft.com/office/drawing/2014/main" id="{D0C1EB27-07C5-F342-8BEE-E9ED31E60E37}"/>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F2BE1C-C75E-9F4E-AE92-700B8EFE06F1}"/>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5E02D31-368E-AA4A-9B54-00BB1AA24502}"/>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7FAA715-5F98-8848-9E6A-8A2E7815FE2F}"/>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2" name="Footer Placeholder">
            <a:extLst>
              <a:ext uri="{FF2B5EF4-FFF2-40B4-BE49-F238E27FC236}">
                <a16:creationId xmlns:a16="http://schemas.microsoft.com/office/drawing/2014/main" id="{BB3FCE8B-C896-9146-8693-5E6F874F46C6}"/>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43" name="Slide Number">
            <a:extLst>
              <a:ext uri="{FF2B5EF4-FFF2-40B4-BE49-F238E27FC236}">
                <a16:creationId xmlns:a16="http://schemas.microsoft.com/office/drawing/2014/main" id="{3EE989AC-DFF8-C544-A0FD-1176C5751828}"/>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pic>
        <p:nvPicPr>
          <p:cNvPr id="44" name="Jitterbit Logo">
            <a:extLst>
              <a:ext uri="{FF2B5EF4-FFF2-40B4-BE49-F238E27FC236}">
                <a16:creationId xmlns:a16="http://schemas.microsoft.com/office/drawing/2014/main" id="{5F96B767-1559-294F-8BE4-5E1059FF82A6}"/>
              </a:ext>
            </a:extLst>
          </p:cNvPr>
          <p:cNvPicPr>
            <a:picLocks noChangeAspect="1"/>
          </p:cNvPicPr>
          <p:nvPr userDrawn="1"/>
        </p:nvPicPr>
        <p:blipFill>
          <a:blip r:embed="rId2">
            <a:lum bright="100000"/>
          </a:blip>
          <a:stretch>
            <a:fillRect/>
          </a:stretch>
        </p:blipFill>
        <p:spPr>
          <a:xfrm>
            <a:off x="176346" y="6535784"/>
            <a:ext cx="982600" cy="182880"/>
          </a:xfrm>
          <a:prstGeom prst="rect">
            <a:avLst/>
          </a:prstGeom>
        </p:spPr>
      </p:pic>
      <p:sp>
        <p:nvSpPr>
          <p:cNvPr id="45" name="Content Placeholder 2">
            <a:extLst>
              <a:ext uri="{FF2B5EF4-FFF2-40B4-BE49-F238E27FC236}">
                <a16:creationId xmlns:a16="http://schemas.microsoft.com/office/drawing/2014/main" id="{FA3FA59A-03F1-1C45-A58E-B5CDB7455D11}"/>
              </a:ext>
            </a:extLst>
          </p:cNvPr>
          <p:cNvSpPr>
            <a:spLocks noGrp="1"/>
          </p:cNvSpPr>
          <p:nvPr>
            <p:ph idx="25"/>
          </p:nvPr>
        </p:nvSpPr>
        <p:spPr>
          <a:xfrm>
            <a:off x="3599651"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320040" indent="0">
              <a:lnSpc>
                <a:spcPct val="120000"/>
              </a:lnSpc>
              <a:spcBef>
                <a:spcPts val="0"/>
              </a:spcBef>
              <a:spcAft>
                <a:spcPts val="600"/>
              </a:spcAft>
              <a:buClr>
                <a:schemeClr val="accent1"/>
              </a:buClr>
              <a:buSzPct val="100000"/>
              <a:buFont typeface="System Font Regular"/>
              <a:buNone/>
              <a:defRPr sz="1200">
                <a:solidFill>
                  <a:schemeClr val="tx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tx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46" name="Content Placeholder 2">
            <a:extLst>
              <a:ext uri="{FF2B5EF4-FFF2-40B4-BE49-F238E27FC236}">
                <a16:creationId xmlns:a16="http://schemas.microsoft.com/office/drawing/2014/main" id="{5C8D6C3F-EDD7-1A44-8F28-D769A5F88E7D}"/>
              </a:ext>
            </a:extLst>
          </p:cNvPr>
          <p:cNvSpPr>
            <a:spLocks noGrp="1"/>
          </p:cNvSpPr>
          <p:nvPr>
            <p:ph idx="26"/>
          </p:nvPr>
        </p:nvSpPr>
        <p:spPr>
          <a:xfrm>
            <a:off x="8970153"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tx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tx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47" name="Content Placeholder 2">
            <a:extLst>
              <a:ext uri="{FF2B5EF4-FFF2-40B4-BE49-F238E27FC236}">
                <a16:creationId xmlns:a16="http://schemas.microsoft.com/office/drawing/2014/main" id="{AAB10525-2BEB-4A45-A7FE-28B4AB0D20CC}"/>
              </a:ext>
            </a:extLst>
          </p:cNvPr>
          <p:cNvSpPr>
            <a:spLocks noGrp="1"/>
          </p:cNvSpPr>
          <p:nvPr>
            <p:ph idx="27"/>
          </p:nvPr>
        </p:nvSpPr>
        <p:spPr>
          <a:xfrm>
            <a:off x="2921190" y="4467581"/>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48" name="Content Placeholder 2">
            <a:extLst>
              <a:ext uri="{FF2B5EF4-FFF2-40B4-BE49-F238E27FC236}">
                <a16:creationId xmlns:a16="http://schemas.microsoft.com/office/drawing/2014/main" id="{4C9D0AE0-C0E6-374F-9E21-718F0E6782EE}"/>
              </a:ext>
            </a:extLst>
          </p:cNvPr>
          <p:cNvSpPr>
            <a:spLocks noGrp="1"/>
          </p:cNvSpPr>
          <p:nvPr>
            <p:ph idx="28"/>
          </p:nvPr>
        </p:nvSpPr>
        <p:spPr>
          <a:xfrm>
            <a:off x="5606441" y="4467581"/>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49" name="Content Placeholder 2">
            <a:extLst>
              <a:ext uri="{FF2B5EF4-FFF2-40B4-BE49-F238E27FC236}">
                <a16:creationId xmlns:a16="http://schemas.microsoft.com/office/drawing/2014/main" id="{81436290-8F50-9B4D-A358-7ADFD250A743}"/>
              </a:ext>
            </a:extLst>
          </p:cNvPr>
          <p:cNvSpPr>
            <a:spLocks noGrp="1"/>
          </p:cNvSpPr>
          <p:nvPr>
            <p:ph idx="29"/>
          </p:nvPr>
        </p:nvSpPr>
        <p:spPr>
          <a:xfrm>
            <a:off x="8291692" y="4467581"/>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50" name="Picture Placeholder 6">
            <a:extLst>
              <a:ext uri="{FF2B5EF4-FFF2-40B4-BE49-F238E27FC236}">
                <a16:creationId xmlns:a16="http://schemas.microsoft.com/office/drawing/2014/main" id="{2D5A134C-739E-2544-85A5-BF13678BDF2B}"/>
              </a:ext>
            </a:extLst>
          </p:cNvPr>
          <p:cNvSpPr>
            <a:spLocks noGrp="1" noChangeAspect="1"/>
          </p:cNvSpPr>
          <p:nvPr>
            <p:ph type="pic" sz="quarter" idx="30" hasCustomPrompt="1"/>
          </p:nvPr>
        </p:nvSpPr>
        <p:spPr>
          <a:xfrm>
            <a:off x="2243857" y="4467581"/>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bg1"/>
                </a:solidFill>
              </a:defRPr>
            </a:lvl1pPr>
          </a:lstStyle>
          <a:p>
            <a:r>
              <a:rPr lang="en-US" dirty="0"/>
              <a:t>Insert Picture Here</a:t>
            </a:r>
          </a:p>
        </p:txBody>
      </p:sp>
      <p:sp>
        <p:nvSpPr>
          <p:cNvPr id="51" name="Picture Placeholder 6">
            <a:extLst>
              <a:ext uri="{FF2B5EF4-FFF2-40B4-BE49-F238E27FC236}">
                <a16:creationId xmlns:a16="http://schemas.microsoft.com/office/drawing/2014/main" id="{4DE6204D-8EB4-5247-B37B-5F2B27578887}"/>
              </a:ext>
            </a:extLst>
          </p:cNvPr>
          <p:cNvSpPr>
            <a:spLocks noGrp="1" noChangeAspect="1"/>
          </p:cNvSpPr>
          <p:nvPr>
            <p:ph type="pic" sz="quarter" idx="31" hasCustomPrompt="1"/>
          </p:nvPr>
        </p:nvSpPr>
        <p:spPr>
          <a:xfrm>
            <a:off x="4929108" y="4467581"/>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bg1"/>
                </a:solidFill>
              </a:defRPr>
            </a:lvl1pPr>
          </a:lstStyle>
          <a:p>
            <a:r>
              <a:rPr lang="en-US" dirty="0"/>
              <a:t>Insert Picture Here</a:t>
            </a:r>
          </a:p>
        </p:txBody>
      </p:sp>
      <p:sp>
        <p:nvSpPr>
          <p:cNvPr id="52" name="Picture Placeholder 6">
            <a:extLst>
              <a:ext uri="{FF2B5EF4-FFF2-40B4-BE49-F238E27FC236}">
                <a16:creationId xmlns:a16="http://schemas.microsoft.com/office/drawing/2014/main" id="{01005C2D-88C4-CD40-883E-53CBCF9B5D46}"/>
              </a:ext>
            </a:extLst>
          </p:cNvPr>
          <p:cNvSpPr>
            <a:spLocks noGrp="1" noChangeAspect="1"/>
          </p:cNvSpPr>
          <p:nvPr>
            <p:ph type="pic" sz="quarter" idx="32" hasCustomPrompt="1"/>
          </p:nvPr>
        </p:nvSpPr>
        <p:spPr>
          <a:xfrm>
            <a:off x="7614359" y="4467581"/>
            <a:ext cx="548640" cy="548640"/>
          </a:xfrm>
          <a:effectLst>
            <a:outerShdw blurRad="190500" dist="63500" dir="5400000" sx="105000" sy="105000" algn="ctr" rotWithShape="0">
              <a:srgbClr val="22042D">
                <a:alpha val="15000"/>
              </a:srgbClr>
            </a:outerShdw>
          </a:effectLst>
        </p:spPr>
        <p:txBody>
          <a:bodyPr>
            <a:normAutofit/>
          </a:bodyPr>
          <a:lstStyle>
            <a:lvl1pPr marL="0" indent="0" algn="ctr">
              <a:buNone/>
              <a:defRPr sz="800">
                <a:solidFill>
                  <a:schemeClr val="bg1"/>
                </a:solidFill>
              </a:defRPr>
            </a:lvl1pPr>
          </a:lstStyle>
          <a:p>
            <a:r>
              <a:rPr lang="en-US" dirty="0"/>
              <a:t>Insert Picture Here</a:t>
            </a:r>
          </a:p>
        </p:txBody>
      </p:sp>
      <p:sp>
        <p:nvSpPr>
          <p:cNvPr id="53" name="Content Placeholder 2">
            <a:extLst>
              <a:ext uri="{FF2B5EF4-FFF2-40B4-BE49-F238E27FC236}">
                <a16:creationId xmlns:a16="http://schemas.microsoft.com/office/drawing/2014/main" id="{F734D373-7721-724D-925D-CC6931299310}"/>
              </a:ext>
            </a:extLst>
          </p:cNvPr>
          <p:cNvSpPr>
            <a:spLocks noGrp="1"/>
          </p:cNvSpPr>
          <p:nvPr>
            <p:ph idx="33"/>
          </p:nvPr>
        </p:nvSpPr>
        <p:spPr>
          <a:xfrm>
            <a:off x="2243855" y="5144910"/>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bg1"/>
                </a:solidFill>
              </a:defRPr>
            </a:lvl5pPr>
          </a:lstStyle>
          <a:p>
            <a:pPr lvl="0"/>
            <a:r>
              <a:rPr lang="en-US" dirty="0"/>
              <a:t>Click to edit Master text styles</a:t>
            </a:r>
          </a:p>
        </p:txBody>
      </p:sp>
      <p:sp>
        <p:nvSpPr>
          <p:cNvPr id="54" name="Content Placeholder 2">
            <a:extLst>
              <a:ext uri="{FF2B5EF4-FFF2-40B4-BE49-F238E27FC236}">
                <a16:creationId xmlns:a16="http://schemas.microsoft.com/office/drawing/2014/main" id="{2588D868-E9B6-644E-900A-4634CEDB0610}"/>
              </a:ext>
            </a:extLst>
          </p:cNvPr>
          <p:cNvSpPr>
            <a:spLocks noGrp="1"/>
          </p:cNvSpPr>
          <p:nvPr>
            <p:ph idx="34"/>
          </p:nvPr>
        </p:nvSpPr>
        <p:spPr>
          <a:xfrm>
            <a:off x="7614357" y="5144910"/>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bg1"/>
                </a:solidFill>
              </a:defRPr>
            </a:lvl5pPr>
          </a:lstStyle>
          <a:p>
            <a:pPr lvl="0"/>
            <a:r>
              <a:rPr lang="en-US" dirty="0"/>
              <a:t>Click to edit Master text styles</a:t>
            </a:r>
          </a:p>
        </p:txBody>
      </p:sp>
      <p:sp>
        <p:nvSpPr>
          <p:cNvPr id="55" name="Content Placeholder 2">
            <a:extLst>
              <a:ext uri="{FF2B5EF4-FFF2-40B4-BE49-F238E27FC236}">
                <a16:creationId xmlns:a16="http://schemas.microsoft.com/office/drawing/2014/main" id="{038BE777-45C4-614C-8A34-8A4D3CD683A6}"/>
              </a:ext>
            </a:extLst>
          </p:cNvPr>
          <p:cNvSpPr>
            <a:spLocks noGrp="1"/>
          </p:cNvSpPr>
          <p:nvPr>
            <p:ph idx="35"/>
          </p:nvPr>
        </p:nvSpPr>
        <p:spPr>
          <a:xfrm>
            <a:off x="4929108" y="5144910"/>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bg1"/>
                </a:solidFill>
              </a:defRPr>
            </a:lvl5pPr>
          </a:lstStyle>
          <a:p>
            <a:pPr lvl="0"/>
            <a:r>
              <a:rPr lang="en-US" dirty="0"/>
              <a:t>Click to edit Master text styles</a:t>
            </a:r>
          </a:p>
        </p:txBody>
      </p:sp>
      <p:cxnSp>
        <p:nvCxnSpPr>
          <p:cNvPr id="56" name="Straight Connector 55">
            <a:extLst>
              <a:ext uri="{FF2B5EF4-FFF2-40B4-BE49-F238E27FC236}">
                <a16:creationId xmlns:a16="http://schemas.microsoft.com/office/drawing/2014/main" id="{8BFFEEDC-22CC-E54A-8AA4-479B3AC0BD00}"/>
              </a:ext>
            </a:extLst>
          </p:cNvPr>
          <p:cNvCxnSpPr>
            <a:cxnSpLocks/>
          </p:cNvCxnSpPr>
          <p:nvPr userDrawn="1"/>
        </p:nvCxnSpPr>
        <p:spPr>
          <a:xfrm>
            <a:off x="0" y="395935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37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4">
          <p15:clr>
            <a:srgbClr val="FBAE40"/>
          </p15:clr>
        </p15:guide>
        <p15:guide id="4" pos="576">
          <p15:clr>
            <a:srgbClr val="FBAE40"/>
          </p15:clr>
        </p15:guide>
        <p15:guide id="5" pos="5472">
          <p15:clr>
            <a:srgbClr val="FBAE40"/>
          </p15:clr>
        </p15:guide>
        <p15:guide id="6" pos="220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_Subtitle_4_Up_Images_Orange">
    <p:bg>
      <p:bgPr>
        <a:solidFill>
          <a:schemeClr val="tx2"/>
        </a:solidFill>
        <a:effectLst/>
      </p:bgPr>
    </p:bg>
    <p:spTree>
      <p:nvGrpSpPr>
        <p:cNvPr id="1" name=""/>
        <p:cNvGrpSpPr/>
        <p:nvPr/>
      </p:nvGrpSpPr>
      <p:grpSpPr>
        <a:xfrm>
          <a:off x="0" y="0"/>
          <a:ext cx="0" cy="0"/>
          <a:chOff x="0" y="0"/>
          <a:chExt cx="0" cy="0"/>
        </a:xfrm>
      </p:grpSpPr>
      <p:grpSp>
        <p:nvGrpSpPr>
          <p:cNvPr id="45" name="footer">
            <a:extLst>
              <a:ext uri="{FF2B5EF4-FFF2-40B4-BE49-F238E27FC236}">
                <a16:creationId xmlns:a16="http://schemas.microsoft.com/office/drawing/2014/main" id="{AA355321-6E35-2845-A1CC-9BFEB34EC96B}"/>
              </a:ext>
            </a:extLst>
          </p:cNvPr>
          <p:cNvGrpSpPr/>
          <p:nvPr userDrawn="1"/>
        </p:nvGrpSpPr>
        <p:grpSpPr>
          <a:xfrm>
            <a:off x="0" y="6400800"/>
            <a:ext cx="12198096" cy="457200"/>
            <a:chOff x="0" y="6400800"/>
            <a:chExt cx="12198096" cy="457200"/>
          </a:xfrm>
        </p:grpSpPr>
        <p:sp>
          <p:nvSpPr>
            <p:cNvPr id="46" name="footer background">
              <a:extLst>
                <a:ext uri="{FF2B5EF4-FFF2-40B4-BE49-F238E27FC236}">
                  <a16:creationId xmlns:a16="http://schemas.microsoft.com/office/drawing/2014/main" id="{EC2627E2-EF89-6F49-8485-36A6E1F4729A}"/>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copyright">
              <a:extLst>
                <a:ext uri="{FF2B5EF4-FFF2-40B4-BE49-F238E27FC236}">
                  <a16:creationId xmlns:a16="http://schemas.microsoft.com/office/drawing/2014/main" id="{934D24A1-6F0C-D146-977B-D8145439BCE6}"/>
                </a:ext>
              </a:extLst>
            </p:cNvPr>
            <p:cNvGrpSpPr/>
            <p:nvPr userDrawn="1"/>
          </p:nvGrpSpPr>
          <p:grpSpPr>
            <a:xfrm>
              <a:off x="8837737" y="6549798"/>
              <a:ext cx="2743200" cy="274320"/>
              <a:chOff x="1839688" y="6549798"/>
              <a:chExt cx="2743200" cy="274320"/>
            </a:xfrm>
          </p:grpSpPr>
          <p:sp>
            <p:nvSpPr>
              <p:cNvPr id="53" name="Copyright date">
                <a:extLst>
                  <a:ext uri="{FF2B5EF4-FFF2-40B4-BE49-F238E27FC236}">
                    <a16:creationId xmlns:a16="http://schemas.microsoft.com/office/drawing/2014/main" id="{9357E699-72F9-7540-9097-BAE8B411C4E5}"/>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54" name="Rectangle 53">
                <a:extLst>
                  <a:ext uri="{FF2B5EF4-FFF2-40B4-BE49-F238E27FC236}">
                    <a16:creationId xmlns:a16="http://schemas.microsoft.com/office/drawing/2014/main" id="{1CF7033B-42D0-D04C-971C-20DE33D104C1}"/>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5" name="C Jitterbit">
                <a:extLst>
                  <a:ext uri="{FF2B5EF4-FFF2-40B4-BE49-F238E27FC236}">
                    <a16:creationId xmlns:a16="http://schemas.microsoft.com/office/drawing/2014/main" id="{2F6DEB5F-6544-3B48-8716-376B31F5687F}"/>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48" name="Straight Connector 47">
              <a:extLst>
                <a:ext uri="{FF2B5EF4-FFF2-40B4-BE49-F238E27FC236}">
                  <a16:creationId xmlns:a16="http://schemas.microsoft.com/office/drawing/2014/main" id="{96A431A6-341C-0345-B226-8D29E6CDBCF0}"/>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DC56D05-5814-4A4A-9507-E3C9A2E45A1C}"/>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653B220-426D-2541-8C85-AADF6B53F226}"/>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C96C64-0044-C04D-B312-4EBE57F453EA}"/>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2" name="Jitterbit Logo">
              <a:extLst>
                <a:ext uri="{FF2B5EF4-FFF2-40B4-BE49-F238E27FC236}">
                  <a16:creationId xmlns:a16="http://schemas.microsoft.com/office/drawing/2014/main" id="{824B35CA-F5BD-1545-9A11-38D5170E73A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8299" y="6535784"/>
              <a:ext cx="978693" cy="182880"/>
            </a:xfrm>
            <a:prstGeom prst="rect">
              <a:avLst/>
            </a:prstGeom>
          </p:spPr>
        </p:pic>
      </p:grpSp>
      <p:sp>
        <p:nvSpPr>
          <p:cNvPr id="56" name="Slide Number">
            <a:extLst>
              <a:ext uri="{FF2B5EF4-FFF2-40B4-BE49-F238E27FC236}">
                <a16:creationId xmlns:a16="http://schemas.microsoft.com/office/drawing/2014/main" id="{1C25513C-AC0B-C248-9F35-1E18AF3EB226}"/>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57" name="Footer Placeholder">
            <a:extLst>
              <a:ext uri="{FF2B5EF4-FFF2-40B4-BE49-F238E27FC236}">
                <a16:creationId xmlns:a16="http://schemas.microsoft.com/office/drawing/2014/main" id="{31D277DC-CE4B-FF4B-9AF9-12536A5C1FF2}"/>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21" name="Rectangle 20">
            <a:extLst>
              <a:ext uri="{FF2B5EF4-FFF2-40B4-BE49-F238E27FC236}">
                <a16:creationId xmlns:a16="http://schemas.microsoft.com/office/drawing/2014/main" id="{102C6599-C3DC-3D4D-9770-8A53F1A4C90A}"/>
              </a:ext>
            </a:extLst>
          </p:cNvPr>
          <p:cNvSpPr/>
          <p:nvPr userDrawn="1"/>
        </p:nvSpPr>
        <p:spPr>
          <a:xfrm>
            <a:off x="0" y="-1"/>
            <a:ext cx="12192000" cy="4270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tx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914400"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3599651"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284902"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8970153"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p:cNvSpPr>
          <p:nvPr>
            <p:ph type="pic" sz="quarter" idx="17" hasCustomPrompt="1"/>
          </p:nvPr>
        </p:nvSpPr>
        <p:spPr>
          <a:xfrm>
            <a:off x="1371600"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p:cNvSpPr>
          <p:nvPr>
            <p:ph type="pic" sz="quarter" idx="18" hasCustomPrompt="1"/>
          </p:nvPr>
        </p:nvSpPr>
        <p:spPr>
          <a:xfrm>
            <a:off x="4056851"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p:cNvSpPr>
          <p:nvPr>
            <p:ph type="pic" sz="quarter" idx="19" hasCustomPrompt="1"/>
          </p:nvPr>
        </p:nvSpPr>
        <p:spPr>
          <a:xfrm>
            <a:off x="6742102"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p:cNvSpPr>
          <p:nvPr>
            <p:ph type="pic" sz="quarter" idx="20" hasCustomPrompt="1"/>
          </p:nvPr>
        </p:nvSpPr>
        <p:spPr>
          <a:xfrm>
            <a:off x="9427353"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4572000"/>
            <a:ext cx="5029200" cy="1554480"/>
          </a:xfrm>
        </p:spPr>
        <p:txBody>
          <a:bodyPr lIns="0" tIns="0" rIns="0" bIns="0">
            <a:normAutofit/>
          </a:bodyPr>
          <a:lstStyle>
            <a:lvl1pPr marL="228600" indent="-228600">
              <a:lnSpc>
                <a:spcPct val="120000"/>
              </a:lnSpc>
              <a:spcBef>
                <a:spcPts val="0"/>
              </a:spcBef>
              <a:spcAft>
                <a:spcPts val="600"/>
              </a:spcAft>
              <a:buClr>
                <a:schemeClr val="accent1"/>
              </a:buClr>
              <a:buSzPct val="100000"/>
              <a:buFont typeface="Arial" charset="0"/>
              <a:buChar char="•"/>
              <a:defRPr sz="20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6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4572000"/>
            <a:ext cx="5029200" cy="1554480"/>
          </a:xfrm>
        </p:spPr>
        <p:txBody>
          <a:bodyPr lIns="0" tIns="0" rIns="0" bIns="0">
            <a:normAutofit/>
          </a:bodyPr>
          <a:lstStyle>
            <a:lvl1pPr marL="228600" indent="-228600">
              <a:lnSpc>
                <a:spcPct val="120000"/>
              </a:lnSpc>
              <a:spcBef>
                <a:spcPts val="0"/>
              </a:spcBef>
              <a:spcAft>
                <a:spcPts val="600"/>
              </a:spcAft>
              <a:buClr>
                <a:schemeClr val="accent1"/>
              </a:buClr>
              <a:buSzPct val="100000"/>
              <a:buFont typeface="Arial" charset="0"/>
              <a:buChar char="•"/>
              <a:defRPr sz="20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6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883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_Purple">
    <p:spTree>
      <p:nvGrpSpPr>
        <p:cNvPr id="1" name=""/>
        <p:cNvGrpSpPr/>
        <p:nvPr/>
      </p:nvGrpSpPr>
      <p:grpSpPr>
        <a:xfrm>
          <a:off x="0" y="0"/>
          <a:ext cx="0" cy="0"/>
          <a:chOff x="0" y="0"/>
          <a:chExt cx="0" cy="0"/>
        </a:xfrm>
      </p:grpSpPr>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accent4">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AB5395BA-5434-5949-8499-750FDA248093}"/>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accent2">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Tree>
    <p:extLst>
      <p:ext uri="{BB962C8B-B14F-4D97-AF65-F5344CB8AC3E}">
        <p14:creationId xmlns:p14="http://schemas.microsoft.com/office/powerpoint/2010/main" val="4438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_Blue">
    <p:spTree>
      <p:nvGrpSpPr>
        <p:cNvPr id="1" name=""/>
        <p:cNvGrpSpPr/>
        <p:nvPr/>
      </p:nvGrpSpPr>
      <p:grpSpPr>
        <a:xfrm>
          <a:off x="0" y="0"/>
          <a:ext cx="0" cy="0"/>
          <a:chOff x="0" y="0"/>
          <a:chExt cx="0" cy="0"/>
        </a:xfrm>
      </p:grpSpPr>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flipH="1">
            <a:off x="682" y="2"/>
            <a:ext cx="12188952" cy="6858767"/>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gradFill>
            <a:gsLst>
              <a:gs pos="39000">
                <a:schemeClr val="accent5">
                  <a:alpha val="33000"/>
                </a:schemeClr>
              </a:gs>
              <a:gs pos="13000">
                <a:schemeClr val="accent5">
                  <a:alpha val="77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AA4CC2E9-6DCF-8243-ACCF-444FDD890410}"/>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accent5">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a:extLst>
              <a:ext uri="{FF2B5EF4-FFF2-40B4-BE49-F238E27FC236}">
                <a16:creationId xmlns:a16="http://schemas.microsoft.com/office/drawing/2014/main" id="{484F6297-57DE-5E47-B3A7-87C9D73B537C}"/>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itle">
            <a:extLst>
              <a:ext uri="{FF2B5EF4-FFF2-40B4-BE49-F238E27FC236}">
                <a16:creationId xmlns:a16="http://schemas.microsoft.com/office/drawing/2014/main" id="{ACCDFB27-2C7F-7548-91F0-43CB3B48DB3A}"/>
              </a:ext>
            </a:extLst>
          </p:cNvPr>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Jitterbit Logo">
            <a:extLst>
              <a:ext uri="{FF2B5EF4-FFF2-40B4-BE49-F238E27FC236}">
                <a16:creationId xmlns:a16="http://schemas.microsoft.com/office/drawing/2014/main" id="{4844CC5C-7715-6A49-9A8A-040F76B3E84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Tree>
    <p:extLst>
      <p:ext uri="{BB962C8B-B14F-4D97-AF65-F5344CB8AC3E}">
        <p14:creationId xmlns:p14="http://schemas.microsoft.com/office/powerpoint/2010/main" val="36610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Green">
    <p:spTree>
      <p:nvGrpSpPr>
        <p:cNvPr id="1" name=""/>
        <p:cNvGrpSpPr/>
        <p:nvPr/>
      </p:nvGrpSpPr>
      <p:grpSpPr>
        <a:xfrm>
          <a:off x="0" y="0"/>
          <a:ext cx="0" cy="0"/>
          <a:chOff x="0" y="0"/>
          <a:chExt cx="0" cy="0"/>
        </a:xfrm>
      </p:grpSpPr>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gradFill>
            <a:gsLst>
              <a:gs pos="39000">
                <a:schemeClr val="accent3">
                  <a:lumMod val="60000"/>
                  <a:lumOff val="40000"/>
                  <a:alpha val="67000"/>
                </a:schemeClr>
              </a:gs>
              <a:gs pos="13000">
                <a:schemeClr val="accent3">
                  <a:alpha val="67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F0DAEEB0-1B31-7848-95B4-46231833395B}"/>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a:extLst>
              <a:ext uri="{FF2B5EF4-FFF2-40B4-BE49-F238E27FC236}">
                <a16:creationId xmlns:a16="http://schemas.microsoft.com/office/drawing/2014/main" id="{1F6154EC-269C-4248-9A01-BD583718530C}"/>
              </a:ext>
            </a:extLst>
          </p:cNvPr>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ubtitle">
            <a:extLst>
              <a:ext uri="{FF2B5EF4-FFF2-40B4-BE49-F238E27FC236}">
                <a16:creationId xmlns:a16="http://schemas.microsoft.com/office/drawing/2014/main" id="{60B0775C-5171-0C4A-970C-B1D5F7DE2702}"/>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Jitterbit Logo">
            <a:extLst>
              <a:ext uri="{FF2B5EF4-FFF2-40B4-BE49-F238E27FC236}">
                <a16:creationId xmlns:a16="http://schemas.microsoft.com/office/drawing/2014/main" id="{38BB3CCC-9971-D141-B893-A05BE5CC2ED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Tree>
    <p:extLst>
      <p:ext uri="{BB962C8B-B14F-4D97-AF65-F5344CB8AC3E}">
        <p14:creationId xmlns:p14="http://schemas.microsoft.com/office/powerpoint/2010/main" val="400611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_Green">
    <p:spTree>
      <p:nvGrpSpPr>
        <p:cNvPr id="1" name=""/>
        <p:cNvGrpSpPr/>
        <p:nvPr/>
      </p:nvGrpSpPr>
      <p:grpSpPr>
        <a:xfrm>
          <a:off x="0" y="0"/>
          <a:ext cx="0" cy="0"/>
          <a:chOff x="0" y="0"/>
          <a:chExt cx="0" cy="0"/>
        </a:xfrm>
      </p:grpSpPr>
      <p:pic>
        <p:nvPicPr>
          <p:cNvPr id="8" name="Google Shape;352;g7197ef7230_1_6">
            <a:extLst>
              <a:ext uri="{FF2B5EF4-FFF2-40B4-BE49-F238E27FC236}">
                <a16:creationId xmlns:a16="http://schemas.microsoft.com/office/drawing/2014/main" id="{44E2CD8F-57F1-B848-8D8E-287133D2BFEF}"/>
              </a:ext>
            </a:extLst>
          </p:cNvPr>
          <p:cNvPicPr preferRelativeResize="0"/>
          <p:nvPr userDrawn="1"/>
        </p:nvPicPr>
        <p:blipFill rotWithShape="1">
          <a:blip r:embed="rId2">
            <a:alphaModFix/>
            <a:extLst>
              <a:ext uri="{28A0092B-C50C-407E-A947-70E740481C1C}">
                <a14:useLocalDpi xmlns:a14="http://schemas.microsoft.com/office/drawing/2010/main"/>
              </a:ext>
            </a:extLst>
          </a:blip>
          <a:srcRect/>
          <a:stretch/>
        </p:blipFill>
        <p:spPr>
          <a:xfrm>
            <a:off x="1" y="0"/>
            <a:ext cx="12188952" cy="6858000"/>
          </a:xfrm>
          <a:prstGeom prst="rect">
            <a:avLst/>
          </a:prstGeom>
          <a:noFill/>
          <a:ln>
            <a:noFill/>
          </a:ln>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1"/>
            <a:ext cx="12188952" cy="6858000"/>
          </a:xfrm>
          <a:prstGeom prst="rect">
            <a:avLst/>
          </a:prstGeom>
          <a:gradFill>
            <a:gsLst>
              <a:gs pos="39000">
                <a:schemeClr val="accent3">
                  <a:lumMod val="60000"/>
                  <a:lumOff val="40000"/>
                  <a:alpha val="67000"/>
                </a:schemeClr>
              </a:gs>
              <a:gs pos="13000">
                <a:schemeClr val="accent3">
                  <a:alpha val="67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F0DAEEB0-1B31-7848-95B4-46231833395B}"/>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a:extLst>
              <a:ext uri="{FF2B5EF4-FFF2-40B4-BE49-F238E27FC236}">
                <a16:creationId xmlns:a16="http://schemas.microsoft.com/office/drawing/2014/main" id="{1F6154EC-269C-4248-9A01-BD583718530C}"/>
              </a:ext>
            </a:extLst>
          </p:cNvPr>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ubtitle">
            <a:extLst>
              <a:ext uri="{FF2B5EF4-FFF2-40B4-BE49-F238E27FC236}">
                <a16:creationId xmlns:a16="http://schemas.microsoft.com/office/drawing/2014/main" id="{60B0775C-5171-0C4A-970C-B1D5F7DE2702}"/>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Jitterbit Logo">
            <a:extLst>
              <a:ext uri="{FF2B5EF4-FFF2-40B4-BE49-F238E27FC236}">
                <a16:creationId xmlns:a16="http://schemas.microsoft.com/office/drawing/2014/main" id="{38BB3CCC-9971-D141-B893-A05BE5CC2ED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Tree>
    <p:extLst>
      <p:ext uri="{BB962C8B-B14F-4D97-AF65-F5344CB8AC3E}">
        <p14:creationId xmlns:p14="http://schemas.microsoft.com/office/powerpoint/2010/main" val="9747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_Orange">
    <p:spTree>
      <p:nvGrpSpPr>
        <p:cNvPr id="1" name=""/>
        <p:cNvGrpSpPr/>
        <p:nvPr/>
      </p:nvGrpSpPr>
      <p:grpSpPr>
        <a:xfrm>
          <a:off x="0" y="0"/>
          <a:ext cx="0" cy="0"/>
          <a:chOff x="0" y="0"/>
          <a:chExt cx="0" cy="0"/>
        </a:xfrm>
      </p:grpSpPr>
      <p:sp>
        <p:nvSpPr>
          <p:cNvPr id="4" name="Footer Placeholder">
            <a:extLst>
              <a:ext uri="{FF2B5EF4-FFF2-40B4-BE49-F238E27FC236}">
                <a16:creationId xmlns:a16="http://schemas.microsoft.com/office/drawing/2014/main" id="{CE54E439-53D8-B24F-B0D3-83954F7F967D}"/>
              </a:ext>
            </a:extLst>
          </p:cNvPr>
          <p:cNvSpPr>
            <a:spLocks noGrp="1"/>
          </p:cNvSpPr>
          <p:nvPr>
            <p:ph type="ftr" sz="quarter" idx="10"/>
          </p:nvPr>
        </p:nvSpPr>
        <p:spPr/>
        <p:txBody>
          <a:bodyPr/>
          <a:lstStyle/>
          <a:p>
            <a:r>
              <a:rPr lang="en-US" dirty="0"/>
              <a:t>Jitterbit company confidential, do not distribute externally.</a:t>
            </a:r>
          </a:p>
        </p:txBody>
      </p:sp>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5"/>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accent1">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a:lum bright="100000"/>
          </a:blip>
          <a:stretch>
            <a:fillRect/>
          </a:stretch>
        </p:blipFill>
        <p:spPr>
          <a:xfrm>
            <a:off x="9582338" y="407878"/>
            <a:ext cx="2143497" cy="398944"/>
          </a:xfrm>
          <a:prstGeom prst="rect">
            <a:avLst/>
          </a:prstGeom>
        </p:spPr>
      </p:pic>
      <p:sp>
        <p:nvSpPr>
          <p:cNvPr id="8" name="Title">
            <a:extLst>
              <a:ext uri="{FF2B5EF4-FFF2-40B4-BE49-F238E27FC236}">
                <a16:creationId xmlns:a16="http://schemas.microsoft.com/office/drawing/2014/main" id="{A183A259-3EBB-CF43-96C3-63A02C60E181}"/>
              </a:ext>
            </a:extLst>
          </p:cNvPr>
          <p:cNvSpPr>
            <a:spLocks noGrp="1" noChangeAspect="1"/>
          </p:cNvSpPr>
          <p:nvPr>
            <p:ph type="ctrTitle"/>
          </p:nvPr>
        </p:nvSpPr>
        <p:spPr>
          <a:xfrm>
            <a:off x="12727" y="0"/>
            <a:ext cx="9175872" cy="6862724"/>
          </a:xfrm>
          <a:custGeom>
            <a:avLst/>
            <a:gdLst>
              <a:gd name="connsiteX0" fmla="*/ 0 w 9144000"/>
              <a:gd name="connsiteY0" fmla="*/ 0 h 2387600"/>
              <a:gd name="connsiteX1" fmla="*/ 8746059 w 9144000"/>
              <a:gd name="connsiteY1" fmla="*/ 0 h 2387600"/>
              <a:gd name="connsiteX2" fmla="*/ 9144000 w 9144000"/>
              <a:gd name="connsiteY2" fmla="*/ 397941 h 2387600"/>
              <a:gd name="connsiteX3" fmla="*/ 9144000 w 9144000"/>
              <a:gd name="connsiteY3" fmla="*/ 2387600 h 2387600"/>
              <a:gd name="connsiteX4" fmla="*/ 0 w 9144000"/>
              <a:gd name="connsiteY4" fmla="*/ 2387600 h 2387600"/>
              <a:gd name="connsiteX5" fmla="*/ 0 w 9144000"/>
              <a:gd name="connsiteY5" fmla="*/ 0 h 2387600"/>
              <a:gd name="connsiteX0" fmla="*/ 0 w 9144000"/>
              <a:gd name="connsiteY0" fmla="*/ 0 h 2409372"/>
              <a:gd name="connsiteX1" fmla="*/ 8746059 w 9144000"/>
              <a:gd name="connsiteY1" fmla="*/ 0 h 2409372"/>
              <a:gd name="connsiteX2" fmla="*/ 9144000 w 9144000"/>
              <a:gd name="connsiteY2" fmla="*/ 397941 h 2409372"/>
              <a:gd name="connsiteX3" fmla="*/ 7478485 w 9144000"/>
              <a:gd name="connsiteY3" fmla="*/ 2409372 h 2409372"/>
              <a:gd name="connsiteX4" fmla="*/ 0 w 9144000"/>
              <a:gd name="connsiteY4" fmla="*/ 2387600 h 2409372"/>
              <a:gd name="connsiteX5" fmla="*/ 0 w 9144000"/>
              <a:gd name="connsiteY5" fmla="*/ 0 h 2409372"/>
              <a:gd name="connsiteX0" fmla="*/ 0 w 8746059"/>
              <a:gd name="connsiteY0" fmla="*/ 0 h 2409372"/>
              <a:gd name="connsiteX1" fmla="*/ 8746059 w 8746059"/>
              <a:gd name="connsiteY1" fmla="*/ 0 h 2409372"/>
              <a:gd name="connsiteX2" fmla="*/ 7478485 w 8746059"/>
              <a:gd name="connsiteY2" fmla="*/ 2409372 h 2409372"/>
              <a:gd name="connsiteX3" fmla="*/ 0 w 8746059"/>
              <a:gd name="connsiteY3" fmla="*/ 2387600 h 2409372"/>
              <a:gd name="connsiteX4" fmla="*/ 0 w 8746059"/>
              <a:gd name="connsiteY4" fmla="*/ 0 h 2409372"/>
              <a:gd name="connsiteX0" fmla="*/ 0 w 8746059"/>
              <a:gd name="connsiteY0" fmla="*/ 0 h 2387600"/>
              <a:gd name="connsiteX1" fmla="*/ 8746059 w 8746059"/>
              <a:gd name="connsiteY1" fmla="*/ 0 h 2387600"/>
              <a:gd name="connsiteX2" fmla="*/ 7478485 w 8746059"/>
              <a:gd name="connsiteY2" fmla="*/ 2383088 h 2387600"/>
              <a:gd name="connsiteX3" fmla="*/ 0 w 8746059"/>
              <a:gd name="connsiteY3" fmla="*/ 2387600 h 2387600"/>
              <a:gd name="connsiteX4" fmla="*/ 0 w 8746059"/>
              <a:gd name="connsiteY4" fmla="*/ 0 h 2387600"/>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547"/>
              <a:gd name="connsiteX1" fmla="*/ 8746059 w 8746059"/>
              <a:gd name="connsiteY1" fmla="*/ 0 h 2398547"/>
              <a:gd name="connsiteX2" fmla="*/ 7478485 w 8746059"/>
              <a:gd name="connsiteY2" fmla="*/ 2398133 h 2398547"/>
              <a:gd name="connsiteX3" fmla="*/ 0 w 8746059"/>
              <a:gd name="connsiteY3" fmla="*/ 2387600 h 2398547"/>
              <a:gd name="connsiteX4" fmla="*/ 0 w 8746059"/>
              <a:gd name="connsiteY4" fmla="*/ 0 h 2398547"/>
              <a:gd name="connsiteX0" fmla="*/ 0 w 8746059"/>
              <a:gd name="connsiteY0" fmla="*/ 0 h 2398464"/>
              <a:gd name="connsiteX1" fmla="*/ 8746059 w 8746059"/>
              <a:gd name="connsiteY1" fmla="*/ 0 h 2398464"/>
              <a:gd name="connsiteX2" fmla="*/ 7478485 w 8746059"/>
              <a:gd name="connsiteY2" fmla="*/ 2398133 h 2398464"/>
              <a:gd name="connsiteX3" fmla="*/ 0 w 8746059"/>
              <a:gd name="connsiteY3" fmla="*/ 2387600 h 2398464"/>
              <a:gd name="connsiteX4" fmla="*/ 0 w 8746059"/>
              <a:gd name="connsiteY4" fmla="*/ 0 h 2398464"/>
              <a:gd name="connsiteX0" fmla="*/ 4718704 w 8746059"/>
              <a:gd name="connsiteY0" fmla="*/ 0 h 2402512"/>
              <a:gd name="connsiteX1" fmla="*/ 8746059 w 8746059"/>
              <a:gd name="connsiteY1" fmla="*/ 4048 h 2402512"/>
              <a:gd name="connsiteX2" fmla="*/ 7478485 w 8746059"/>
              <a:gd name="connsiteY2" fmla="*/ 2402181 h 2402512"/>
              <a:gd name="connsiteX3" fmla="*/ 0 w 8746059"/>
              <a:gd name="connsiteY3" fmla="*/ 2391648 h 2402512"/>
              <a:gd name="connsiteX4" fmla="*/ 4718704 w 8746059"/>
              <a:gd name="connsiteY4" fmla="*/ 0 h 2402512"/>
              <a:gd name="connsiteX0" fmla="*/ 0 w 4027355"/>
              <a:gd name="connsiteY0" fmla="*/ 0 h 2402942"/>
              <a:gd name="connsiteX1" fmla="*/ 4027355 w 4027355"/>
              <a:gd name="connsiteY1" fmla="*/ 4048 h 2402942"/>
              <a:gd name="connsiteX2" fmla="*/ 2759781 w 4027355"/>
              <a:gd name="connsiteY2" fmla="*/ 2402181 h 2402942"/>
              <a:gd name="connsiteX3" fmla="*/ 6563 w 4027355"/>
              <a:gd name="connsiteY3" fmla="*/ 2399744 h 2402942"/>
              <a:gd name="connsiteX4" fmla="*/ 0 w 4027355"/>
              <a:gd name="connsiteY4" fmla="*/ 0 h 2402942"/>
              <a:gd name="connsiteX0" fmla="*/ 0 w 4388313"/>
              <a:gd name="connsiteY0" fmla="*/ 0 h 2398894"/>
              <a:gd name="connsiteX1" fmla="*/ 4388313 w 4388313"/>
              <a:gd name="connsiteY1" fmla="*/ 0 h 2398894"/>
              <a:gd name="connsiteX2" fmla="*/ 3120739 w 4388313"/>
              <a:gd name="connsiteY2" fmla="*/ 2398133 h 2398894"/>
              <a:gd name="connsiteX3" fmla="*/ 367521 w 4388313"/>
              <a:gd name="connsiteY3" fmla="*/ 2395696 h 2398894"/>
              <a:gd name="connsiteX4" fmla="*/ 0 w 4388313"/>
              <a:gd name="connsiteY4" fmla="*/ 0 h 2398894"/>
              <a:gd name="connsiteX0" fmla="*/ 630 w 4388943"/>
              <a:gd name="connsiteY0" fmla="*/ 0 h 2400116"/>
              <a:gd name="connsiteX1" fmla="*/ 4388943 w 4388943"/>
              <a:gd name="connsiteY1" fmla="*/ 0 h 2400116"/>
              <a:gd name="connsiteX2" fmla="*/ 3121369 w 4388943"/>
              <a:gd name="connsiteY2" fmla="*/ 2398133 h 2400116"/>
              <a:gd name="connsiteX3" fmla="*/ 631 w 4388943"/>
              <a:gd name="connsiteY3" fmla="*/ 2399744 h 2400116"/>
              <a:gd name="connsiteX4" fmla="*/ 630 w 4388943"/>
              <a:gd name="connsiteY4" fmla="*/ 0 h 2400116"/>
              <a:gd name="connsiteX0" fmla="*/ 0 w 5202109"/>
              <a:gd name="connsiteY0" fmla="*/ 0 h 2400116"/>
              <a:gd name="connsiteX1" fmla="*/ 5202109 w 5202109"/>
              <a:gd name="connsiteY1" fmla="*/ 0 h 2400116"/>
              <a:gd name="connsiteX2" fmla="*/ 3934535 w 5202109"/>
              <a:gd name="connsiteY2" fmla="*/ 2398133 h 2400116"/>
              <a:gd name="connsiteX3" fmla="*/ 813797 w 5202109"/>
              <a:gd name="connsiteY3" fmla="*/ 2399744 h 2400116"/>
              <a:gd name="connsiteX4" fmla="*/ 0 w 5202109"/>
              <a:gd name="connsiteY4" fmla="*/ 0 h 2400116"/>
              <a:gd name="connsiteX0" fmla="*/ 630 w 5202739"/>
              <a:gd name="connsiteY0" fmla="*/ 0 h 2400116"/>
              <a:gd name="connsiteX1" fmla="*/ 5202739 w 5202739"/>
              <a:gd name="connsiteY1" fmla="*/ 0 h 2400116"/>
              <a:gd name="connsiteX2" fmla="*/ 3935165 w 5202739"/>
              <a:gd name="connsiteY2" fmla="*/ 2398133 h 2400116"/>
              <a:gd name="connsiteX3" fmla="*/ 631 w 5202739"/>
              <a:gd name="connsiteY3" fmla="*/ 2399744 h 2400116"/>
              <a:gd name="connsiteX4" fmla="*/ 630 w 5202739"/>
              <a:gd name="connsiteY4" fmla="*/ 0 h 240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739" h="2400116">
                <a:moveTo>
                  <a:pt x="630" y="0"/>
                </a:moveTo>
                <a:lnTo>
                  <a:pt x="5202739" y="0"/>
                </a:lnTo>
                <a:lnTo>
                  <a:pt x="3935165" y="2398133"/>
                </a:lnTo>
                <a:cubicBezTo>
                  <a:pt x="3924177" y="2400640"/>
                  <a:pt x="209" y="2400246"/>
                  <a:pt x="631" y="2399744"/>
                </a:cubicBezTo>
                <a:cubicBezTo>
                  <a:pt x="-1557" y="1599829"/>
                  <a:pt x="2818" y="799915"/>
                  <a:pt x="630" y="0"/>
                </a:cubicBezTo>
                <a:close/>
              </a:path>
            </a:pathLst>
          </a:custGeom>
          <a:solidFill>
            <a:schemeClr val="accent1">
              <a:alpha val="67000"/>
            </a:schemeClr>
          </a:solidFill>
        </p:spPr>
        <p:txBody>
          <a:bodyPr lIns="1005840" tIns="182880" rIns="1005840" bIns="1097280" anchor="ctr"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ubtitle">
            <a:extLst>
              <a:ext uri="{FF2B5EF4-FFF2-40B4-BE49-F238E27FC236}">
                <a16:creationId xmlns:a16="http://schemas.microsoft.com/office/drawing/2014/main" id="{DDCE1717-C5F2-5A43-9BEC-959762E378A0}"/>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2793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_Orange">
    <p:spTree>
      <p:nvGrpSpPr>
        <p:cNvPr id="1" name=""/>
        <p:cNvGrpSpPr/>
        <p:nvPr/>
      </p:nvGrpSpPr>
      <p:grpSpPr>
        <a:xfrm>
          <a:off x="0" y="0"/>
          <a:ext cx="0" cy="0"/>
          <a:chOff x="0" y="0"/>
          <a:chExt cx="0" cy="0"/>
        </a:xfrm>
      </p:grpSpPr>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5"/>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accent1">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F83E5AF9-8AB8-D545-BCBF-DAE7F2E0D52A}"/>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a:extLst>
              <a:ext uri="{FF2B5EF4-FFF2-40B4-BE49-F238E27FC236}">
                <a16:creationId xmlns:a16="http://schemas.microsoft.com/office/drawing/2014/main" id="{DDCE1717-C5F2-5A43-9BEC-959762E378A0}"/>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itle">
            <a:extLst>
              <a:ext uri="{FF2B5EF4-FFF2-40B4-BE49-F238E27FC236}">
                <a16:creationId xmlns:a16="http://schemas.microsoft.com/office/drawing/2014/main" id="{C9D370B4-2E4C-574E-86C0-A0C70967C6A5}"/>
              </a:ext>
            </a:extLst>
          </p:cNvPr>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Jitterbit Logo">
            <a:extLst>
              <a:ext uri="{FF2B5EF4-FFF2-40B4-BE49-F238E27FC236}">
                <a16:creationId xmlns:a16="http://schemas.microsoft.com/office/drawing/2014/main" id="{09B8F48D-0415-A149-8DA1-475ADBC31B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Tree>
    <p:extLst>
      <p:ext uri="{BB962C8B-B14F-4D97-AF65-F5344CB8AC3E}">
        <p14:creationId xmlns:p14="http://schemas.microsoft.com/office/powerpoint/2010/main" val="355392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_Dark">
    <p:spTree>
      <p:nvGrpSpPr>
        <p:cNvPr id="1" name=""/>
        <p:cNvGrpSpPr/>
        <p:nvPr/>
      </p:nvGrpSpPr>
      <p:grpSpPr>
        <a:xfrm>
          <a:off x="0" y="0"/>
          <a:ext cx="0" cy="0"/>
          <a:chOff x="0" y="0"/>
          <a:chExt cx="0" cy="0"/>
        </a:xfrm>
      </p:grpSpPr>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bg2">
              <a:lumMod val="1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0CE8A7F0-D58A-4D4E-82E8-ECBAFC40CEA4}"/>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bg2">
              <a:lumMod val="2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a:extLst>
              <a:ext uri="{FF2B5EF4-FFF2-40B4-BE49-F238E27FC236}">
                <a16:creationId xmlns:a16="http://schemas.microsoft.com/office/drawing/2014/main" id="{3EAD3F57-F3F9-554E-9A1F-D44CAF3A207E}"/>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itle">
            <a:extLst>
              <a:ext uri="{FF2B5EF4-FFF2-40B4-BE49-F238E27FC236}">
                <a16:creationId xmlns:a16="http://schemas.microsoft.com/office/drawing/2014/main" id="{97B2DED5-AF71-AC4A-8637-480BDBF2D444}"/>
              </a:ext>
            </a:extLst>
          </p:cNvPr>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5" name="Jitterbit Logo">
            <a:extLst>
              <a:ext uri="{FF2B5EF4-FFF2-40B4-BE49-F238E27FC236}">
                <a16:creationId xmlns:a16="http://schemas.microsoft.com/office/drawing/2014/main" id="{7508ED3A-8A40-9044-A904-CC756FEB12A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Tree>
    <p:extLst>
      <p:ext uri="{BB962C8B-B14F-4D97-AF65-F5344CB8AC3E}">
        <p14:creationId xmlns:p14="http://schemas.microsoft.com/office/powerpoint/2010/main" val="23403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_Light">
    <p:spTree>
      <p:nvGrpSpPr>
        <p:cNvPr id="1" name=""/>
        <p:cNvGrpSpPr/>
        <p:nvPr/>
      </p:nvGrpSpPr>
      <p:grpSpPr>
        <a:xfrm>
          <a:off x="0" y="0"/>
          <a:ext cx="0" cy="0"/>
          <a:chOff x="0" y="0"/>
          <a:chExt cx="0" cy="0"/>
        </a:xfrm>
      </p:grpSpPr>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0A1F7C7B-03B8-D246-A2F8-EBD8F0911493}"/>
              </a:ext>
            </a:extLst>
          </p:cNvPr>
          <p:cNvSpPr>
            <a:spLocks/>
          </p:cNvSpPr>
          <p:nvPr userDrawn="1"/>
        </p:nvSpPr>
        <p:spPr>
          <a:xfrm>
            <a:off x="0" y="0"/>
            <a:ext cx="9188600" cy="6858000"/>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 name="connsiteX0" fmla="*/ 779929 w 779929"/>
              <a:gd name="connsiteY0" fmla="*/ 0 h 510989"/>
              <a:gd name="connsiteX1" fmla="*/ 0 w 779929"/>
              <a:gd name="connsiteY1" fmla="*/ 0 h 510989"/>
              <a:gd name="connsiteX2" fmla="*/ 0 w 779929"/>
              <a:gd name="connsiteY2" fmla="*/ 510989 h 510989"/>
              <a:gd name="connsiteX3" fmla="*/ 590476 w 779929"/>
              <a:gd name="connsiteY3" fmla="*/ 510087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90476" y="510087"/>
                </a:lnTo>
                <a:cubicBezTo>
                  <a:pt x="652599" y="344570"/>
                  <a:pt x="716778" y="170029"/>
                  <a:pt x="779929" y="0"/>
                </a:cubicBezTo>
                <a:close/>
              </a:path>
            </a:pathLst>
          </a:cu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
        <p:nvSpPr>
          <p:cNvPr id="9" name="Subtitle">
            <a:extLst>
              <a:ext uri="{FF2B5EF4-FFF2-40B4-BE49-F238E27FC236}">
                <a16:creationId xmlns:a16="http://schemas.microsoft.com/office/drawing/2014/main" id="{844CA0B7-5409-0E43-9F05-716E6DC8ED56}"/>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itle">
            <a:extLst>
              <a:ext uri="{FF2B5EF4-FFF2-40B4-BE49-F238E27FC236}">
                <a16:creationId xmlns:a16="http://schemas.microsoft.com/office/drawing/2014/main" id="{28F0D47D-E159-7D4E-83F5-00F1B1D4DF8F}"/>
              </a:ext>
            </a:extLst>
          </p:cNvPr>
          <p:cNvSpPr>
            <a:spLocks noGrp="1" noChangeAspect="1"/>
          </p:cNvSpPr>
          <p:nvPr>
            <p:ph type="ctrTitle"/>
          </p:nvPr>
        </p:nvSpPr>
        <p:spPr>
          <a:xfrm>
            <a:off x="1064872" y="1675285"/>
            <a:ext cx="6354500" cy="1514475"/>
          </a:xfrm>
          <a:prstGeom prst="rect">
            <a:avLst/>
          </a:prstGeom>
          <a:noFill/>
        </p:spPr>
        <p:txBody>
          <a:bodyPr lIns="0" tIns="0" rIns="0" bIns="0" anchor="b" anchorCtr="0">
            <a:normAutofit/>
          </a:bodyPr>
          <a:lstStyle>
            <a:lvl1pPr algn="l">
              <a:defRPr sz="36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508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_UL_Purp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2" name="Title 1"/>
          <p:cNvSpPr>
            <a:spLocks noGrp="1"/>
          </p:cNvSpPr>
          <p:nvPr>
            <p:ph type="title"/>
          </p:nvPr>
        </p:nvSpPr>
        <p:spPr>
          <a:xfrm>
            <a:off x="929640" y="484632"/>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29640" y="1353312"/>
            <a:ext cx="1033272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752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_Subtitle_UL_Purp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1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_Subtitle_UL_Blu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lvl1pPr>
            <a:lvl2pPr marL="548640" indent="-228600">
              <a:lnSpc>
                <a:spcPct val="120000"/>
              </a:lnSpc>
              <a:spcBef>
                <a:spcPts val="0"/>
              </a:spcBef>
              <a:spcAft>
                <a:spcPts val="600"/>
              </a:spcAft>
              <a:buClr>
                <a:schemeClr val="accent5"/>
              </a:buClr>
              <a:buSzPct val="100000"/>
              <a:buFont typeface="System Font Regular"/>
              <a:buChar char="◦"/>
              <a:defRPr sz="20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58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_Subtitle_OL_Purp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numCol="2">
            <a:normAutofit/>
          </a:bodyPr>
          <a:lstStyle>
            <a:lvl1pPr marL="457200" indent="-457200">
              <a:lnSpc>
                <a:spcPct val="120000"/>
              </a:lnSpc>
              <a:spcBef>
                <a:spcPts val="1200"/>
              </a:spcBef>
              <a:spcAft>
                <a:spcPts val="600"/>
              </a:spcAft>
              <a:buClr>
                <a:schemeClr val="accent2"/>
              </a:buClr>
              <a:buSzPct val="70000"/>
              <a:buFont typeface="+mj-lt"/>
              <a:buAutoNum type="arabicPeriod"/>
              <a:defRPr sz="2400"/>
            </a:lvl1pPr>
            <a:lvl2pPr marL="64008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94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_Subtitle_UL_Dark">
    <p:bg>
      <p:bgPr>
        <a:solidFill>
          <a:schemeClr val="tx2"/>
        </a:solidFill>
        <a:effectLst/>
      </p:bgPr>
    </p:bg>
    <p:spTree>
      <p:nvGrpSpPr>
        <p:cNvPr id="1" name=""/>
        <p:cNvGrpSpPr/>
        <p:nvPr/>
      </p:nvGrpSpPr>
      <p:grpSpPr>
        <a:xfrm>
          <a:off x="0" y="0"/>
          <a:ext cx="0" cy="0"/>
          <a:chOff x="0" y="0"/>
          <a:chExt cx="0" cy="0"/>
        </a:xfrm>
      </p:grpSpPr>
      <p:grpSp>
        <p:nvGrpSpPr>
          <p:cNvPr id="4" name="footer">
            <a:extLst>
              <a:ext uri="{FF2B5EF4-FFF2-40B4-BE49-F238E27FC236}">
                <a16:creationId xmlns:a16="http://schemas.microsoft.com/office/drawing/2014/main" id="{47AC7C95-A6B9-744E-8C5D-CA33668F1786}"/>
              </a:ext>
            </a:extLst>
          </p:cNvPr>
          <p:cNvGrpSpPr/>
          <p:nvPr userDrawn="1"/>
        </p:nvGrpSpPr>
        <p:grpSpPr>
          <a:xfrm>
            <a:off x="0" y="6400800"/>
            <a:ext cx="12198096" cy="457200"/>
            <a:chOff x="0" y="6400800"/>
            <a:chExt cx="12198096" cy="457200"/>
          </a:xfrm>
        </p:grpSpPr>
        <p:sp>
          <p:nvSpPr>
            <p:cNvPr id="7" name="footer background">
              <a:extLst>
                <a:ext uri="{FF2B5EF4-FFF2-40B4-BE49-F238E27FC236}">
                  <a16:creationId xmlns:a16="http://schemas.microsoft.com/office/drawing/2014/main" id="{1478E149-71D5-AE4E-8C76-E016493A396B}"/>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copyright">
              <a:extLst>
                <a:ext uri="{FF2B5EF4-FFF2-40B4-BE49-F238E27FC236}">
                  <a16:creationId xmlns:a16="http://schemas.microsoft.com/office/drawing/2014/main" id="{DA691350-6B1D-BB42-BA26-F779CD6035C4}"/>
                </a:ext>
              </a:extLst>
            </p:cNvPr>
            <p:cNvGrpSpPr/>
            <p:nvPr userDrawn="1"/>
          </p:nvGrpSpPr>
          <p:grpSpPr>
            <a:xfrm>
              <a:off x="8837737" y="6549798"/>
              <a:ext cx="2743200" cy="274320"/>
              <a:chOff x="1839688" y="6549798"/>
              <a:chExt cx="2743200" cy="274320"/>
            </a:xfrm>
          </p:grpSpPr>
          <p:sp>
            <p:nvSpPr>
              <p:cNvPr id="10" name="Copyright date">
                <a:extLst>
                  <a:ext uri="{FF2B5EF4-FFF2-40B4-BE49-F238E27FC236}">
                    <a16:creationId xmlns:a16="http://schemas.microsoft.com/office/drawing/2014/main" id="{293BB2E9-D9EB-964D-A37D-12891344C32D}"/>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11" name="Rectangle 10">
                <a:extLst>
                  <a:ext uri="{FF2B5EF4-FFF2-40B4-BE49-F238E27FC236}">
                    <a16:creationId xmlns:a16="http://schemas.microsoft.com/office/drawing/2014/main" id="{366D9C8E-4DA9-6D45-976C-C897A772CF3B}"/>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C Jitterbit">
                <a:extLst>
                  <a:ext uri="{FF2B5EF4-FFF2-40B4-BE49-F238E27FC236}">
                    <a16:creationId xmlns:a16="http://schemas.microsoft.com/office/drawing/2014/main" id="{D89FC112-2461-1C40-81E5-45F73A8151AE}"/>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13" name="Straight Connector 12">
              <a:extLst>
                <a:ext uri="{FF2B5EF4-FFF2-40B4-BE49-F238E27FC236}">
                  <a16:creationId xmlns:a16="http://schemas.microsoft.com/office/drawing/2014/main" id="{74F4BD76-88BF-5E4D-80E5-7EBD5A780C8F}"/>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C819CB-F3EB-D741-A8F4-CE89B96DBC32}"/>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8E6E4E-CD27-D74E-8727-4B8DACFFD86E}"/>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0EFA9F-60C3-6744-8CFA-2E61BDC833CD}"/>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9" name="Jitterbit Logo">
              <a:extLst>
                <a:ext uri="{FF2B5EF4-FFF2-40B4-BE49-F238E27FC236}">
                  <a16:creationId xmlns:a16="http://schemas.microsoft.com/office/drawing/2014/main" id="{0E3C3365-2975-544D-BBFC-6DB5133D26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8299" y="6535784"/>
              <a:ext cx="978693" cy="182880"/>
            </a:xfrm>
            <a:prstGeom prst="rect">
              <a:avLst/>
            </a:prstGeom>
          </p:spPr>
        </p:pic>
      </p:grpSp>
      <p:sp>
        <p:nvSpPr>
          <p:cNvPr id="18" name="Slide Number">
            <a:extLst>
              <a:ext uri="{FF2B5EF4-FFF2-40B4-BE49-F238E27FC236}">
                <a16:creationId xmlns:a16="http://schemas.microsoft.com/office/drawing/2014/main" id="{D8A57E95-C533-A34A-A0B6-01A06AE22905}"/>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17" name="Footer Placeholder">
            <a:extLst>
              <a:ext uri="{FF2B5EF4-FFF2-40B4-BE49-F238E27FC236}">
                <a16:creationId xmlns:a16="http://schemas.microsoft.com/office/drawing/2014/main" id="{8F9E22AF-95AA-794D-A424-7F8C866B99C2}"/>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914400" y="2103118"/>
            <a:ext cx="1033272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5"/>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5"/>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5"/>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5"/>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592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_UL_Dark">
    <p:bg>
      <p:bgPr>
        <a:solidFill>
          <a:schemeClr val="tx2"/>
        </a:solidFill>
        <a:effectLst/>
      </p:bgPr>
    </p:bg>
    <p:spTree>
      <p:nvGrpSpPr>
        <p:cNvPr id="1" name=""/>
        <p:cNvGrpSpPr/>
        <p:nvPr/>
      </p:nvGrpSpPr>
      <p:grpSpPr>
        <a:xfrm>
          <a:off x="0" y="0"/>
          <a:ext cx="0" cy="0"/>
          <a:chOff x="0" y="0"/>
          <a:chExt cx="0" cy="0"/>
        </a:xfrm>
      </p:grpSpPr>
      <p:grpSp>
        <p:nvGrpSpPr>
          <p:cNvPr id="32" name="footer">
            <a:extLst>
              <a:ext uri="{FF2B5EF4-FFF2-40B4-BE49-F238E27FC236}">
                <a16:creationId xmlns:a16="http://schemas.microsoft.com/office/drawing/2014/main" id="{C72723D8-FE8C-024B-B5AE-CEFDBF52BB32}"/>
              </a:ext>
            </a:extLst>
          </p:cNvPr>
          <p:cNvGrpSpPr/>
          <p:nvPr userDrawn="1"/>
        </p:nvGrpSpPr>
        <p:grpSpPr>
          <a:xfrm>
            <a:off x="0" y="6400800"/>
            <a:ext cx="12198096" cy="457200"/>
            <a:chOff x="0" y="6400800"/>
            <a:chExt cx="12198096" cy="457200"/>
          </a:xfrm>
        </p:grpSpPr>
        <p:sp>
          <p:nvSpPr>
            <p:cNvPr id="33" name="footer background">
              <a:extLst>
                <a:ext uri="{FF2B5EF4-FFF2-40B4-BE49-F238E27FC236}">
                  <a16:creationId xmlns:a16="http://schemas.microsoft.com/office/drawing/2014/main" id="{53F06DE1-DE2E-0748-8065-1227F89FDD69}"/>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copyright">
              <a:extLst>
                <a:ext uri="{FF2B5EF4-FFF2-40B4-BE49-F238E27FC236}">
                  <a16:creationId xmlns:a16="http://schemas.microsoft.com/office/drawing/2014/main" id="{EB98039D-8F04-3940-B37C-C58D82EA6D06}"/>
                </a:ext>
              </a:extLst>
            </p:cNvPr>
            <p:cNvGrpSpPr/>
            <p:nvPr userDrawn="1"/>
          </p:nvGrpSpPr>
          <p:grpSpPr>
            <a:xfrm>
              <a:off x="8837737" y="6549798"/>
              <a:ext cx="2743200" cy="274320"/>
              <a:chOff x="1839688" y="6549798"/>
              <a:chExt cx="2743200" cy="274320"/>
            </a:xfrm>
          </p:grpSpPr>
          <p:sp>
            <p:nvSpPr>
              <p:cNvPr id="40" name="Copyright date">
                <a:extLst>
                  <a:ext uri="{FF2B5EF4-FFF2-40B4-BE49-F238E27FC236}">
                    <a16:creationId xmlns:a16="http://schemas.microsoft.com/office/drawing/2014/main" id="{5ABBC291-3580-E246-8CAD-485F5FCD4AE5}"/>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41" name="Rectangle 40">
                <a:extLst>
                  <a:ext uri="{FF2B5EF4-FFF2-40B4-BE49-F238E27FC236}">
                    <a16:creationId xmlns:a16="http://schemas.microsoft.com/office/drawing/2014/main" id="{C383AD13-2A84-5C4F-AD7F-5A60FD16C654}"/>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2" name="C Jitterbit">
                <a:extLst>
                  <a:ext uri="{FF2B5EF4-FFF2-40B4-BE49-F238E27FC236}">
                    <a16:creationId xmlns:a16="http://schemas.microsoft.com/office/drawing/2014/main" id="{6C6A2FA1-1F04-EB4F-8181-E31543570F4A}"/>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35" name="Straight Connector 34">
              <a:extLst>
                <a:ext uri="{FF2B5EF4-FFF2-40B4-BE49-F238E27FC236}">
                  <a16:creationId xmlns:a16="http://schemas.microsoft.com/office/drawing/2014/main" id="{D935DFE8-F7D1-1441-876A-C33AC202D0DC}"/>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7096637-1A47-534D-93B8-A79341D1542F}"/>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959EC99-BDCE-314A-B26B-7B42D03188F5}"/>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2FC6B1B-A861-1E49-87FA-176024E24430}"/>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39" name="Jitterbit Logo">
              <a:extLst>
                <a:ext uri="{FF2B5EF4-FFF2-40B4-BE49-F238E27FC236}">
                  <a16:creationId xmlns:a16="http://schemas.microsoft.com/office/drawing/2014/main" id="{5B64E573-6C41-1A40-ADA9-21B7BDDC63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8299" y="6535784"/>
              <a:ext cx="978693" cy="182880"/>
            </a:xfrm>
            <a:prstGeom prst="rect">
              <a:avLst/>
            </a:prstGeom>
          </p:spPr>
        </p:pic>
      </p:grpSp>
      <p:sp>
        <p:nvSpPr>
          <p:cNvPr id="43" name="Slide Number">
            <a:extLst>
              <a:ext uri="{FF2B5EF4-FFF2-40B4-BE49-F238E27FC236}">
                <a16:creationId xmlns:a16="http://schemas.microsoft.com/office/drawing/2014/main" id="{5D14DABC-EE5A-7545-804F-9C2CE55DA85F}"/>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44" name="Footer Placeholder">
            <a:extLst>
              <a:ext uri="{FF2B5EF4-FFF2-40B4-BE49-F238E27FC236}">
                <a16:creationId xmlns:a16="http://schemas.microsoft.com/office/drawing/2014/main" id="{F6814452-4F3A-6640-8B1A-A62FB0EF268F}"/>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2" name="Title 1"/>
          <p:cNvSpPr>
            <a:spLocks noGrp="1"/>
          </p:cNvSpPr>
          <p:nvPr>
            <p:ph type="title"/>
          </p:nvPr>
        </p:nvSpPr>
        <p:spPr>
          <a:xfrm>
            <a:off x="914400" y="484632"/>
            <a:ext cx="10332720" cy="457200"/>
          </a:xfrm>
        </p:spPr>
        <p:txBody>
          <a:bodyPr lIns="0" tIns="0" rIns="0" bIns="0" anchor="t" anchorCtr="0">
            <a:normAutofit/>
          </a:bodyPr>
          <a:lstStyle>
            <a:lvl1pPr>
              <a:defRPr sz="36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1353312"/>
            <a:ext cx="1033272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5"/>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5"/>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5"/>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5"/>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81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_Title_Subtitle_UL_Purple">
    <p:bg>
      <p:bgPr>
        <a:solidFill>
          <a:schemeClr val="bg1"/>
        </a:solidFill>
        <a:effectLst/>
      </p:bgPr>
    </p:bg>
    <p:spTree>
      <p:nvGrpSpPr>
        <p:cNvPr id="1" name=""/>
        <p:cNvGrpSpPr/>
        <p:nvPr/>
      </p:nvGrpSpPr>
      <p:grpSpPr>
        <a:xfrm>
          <a:off x="0" y="0"/>
          <a:ext cx="0" cy="0"/>
          <a:chOff x="0" y="0"/>
          <a:chExt cx="0" cy="0"/>
        </a:xfrm>
      </p:grpSpPr>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400800"/>
          </a:xfrm>
          <a:prstGeom prst="rect">
            <a:avLst/>
          </a:prstGeom>
          <a:gradFill>
            <a:gsLst>
              <a:gs pos="0">
                <a:schemeClr val="accent2"/>
              </a:gs>
              <a:gs pos="100000">
                <a:schemeClr val="accent2">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1"/>
            <a:ext cx="2834640" cy="2103120"/>
          </a:xfrm>
        </p:spPr>
        <p:txBody>
          <a:bodyPr lIns="0" tIns="0" rIns="0" bIns="0" anchor="t" anchorCtr="0">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5459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_Green">
    <p:spTree>
      <p:nvGrpSpPr>
        <p:cNvPr id="1" name=""/>
        <p:cNvGrpSpPr/>
        <p:nvPr/>
      </p:nvGrpSpPr>
      <p:grpSpPr>
        <a:xfrm>
          <a:off x="0" y="0"/>
          <a:ext cx="0" cy="0"/>
          <a:chOff x="0" y="0"/>
          <a:chExt cx="0" cy="0"/>
        </a:xfrm>
      </p:grpSpPr>
      <p:sp>
        <p:nvSpPr>
          <p:cNvPr id="4" name="Footer Placeholder">
            <a:extLst>
              <a:ext uri="{FF2B5EF4-FFF2-40B4-BE49-F238E27FC236}">
                <a16:creationId xmlns:a16="http://schemas.microsoft.com/office/drawing/2014/main" id="{CE54E439-53D8-B24F-B0D3-83954F7F967D}"/>
              </a:ext>
            </a:extLst>
          </p:cNvPr>
          <p:cNvSpPr>
            <a:spLocks noGrp="1"/>
          </p:cNvSpPr>
          <p:nvPr>
            <p:ph type="ftr" sz="quarter" idx="10"/>
          </p:nvPr>
        </p:nvSpPr>
        <p:spPr/>
        <p:txBody>
          <a:bodyPr/>
          <a:lstStyle/>
          <a:p>
            <a:r>
              <a:rPr lang="en-US" dirty="0"/>
              <a:t>Jitterbit company confidential, do not distribute externally.</a:t>
            </a:r>
          </a:p>
        </p:txBody>
      </p:sp>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gradFill>
            <a:gsLst>
              <a:gs pos="39000">
                <a:schemeClr val="accent3">
                  <a:lumMod val="60000"/>
                  <a:lumOff val="40000"/>
                  <a:alpha val="67000"/>
                </a:schemeClr>
              </a:gs>
              <a:gs pos="13000">
                <a:schemeClr val="accent3">
                  <a:alpha val="67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a:extLst>
              <a:ext uri="{FF2B5EF4-FFF2-40B4-BE49-F238E27FC236}">
                <a16:creationId xmlns:a16="http://schemas.microsoft.com/office/drawing/2014/main" id="{39F8EF08-1ED4-6745-967A-6B615E8AF6FA}"/>
              </a:ext>
            </a:extLst>
          </p:cNvPr>
          <p:cNvSpPr>
            <a:spLocks noGrp="1" noChangeAspect="1"/>
          </p:cNvSpPr>
          <p:nvPr>
            <p:ph type="ctrTitle"/>
          </p:nvPr>
        </p:nvSpPr>
        <p:spPr>
          <a:xfrm>
            <a:off x="12727" y="0"/>
            <a:ext cx="9175872" cy="6862724"/>
          </a:xfrm>
          <a:custGeom>
            <a:avLst/>
            <a:gdLst>
              <a:gd name="connsiteX0" fmla="*/ 0 w 9144000"/>
              <a:gd name="connsiteY0" fmla="*/ 0 h 2387600"/>
              <a:gd name="connsiteX1" fmla="*/ 8746059 w 9144000"/>
              <a:gd name="connsiteY1" fmla="*/ 0 h 2387600"/>
              <a:gd name="connsiteX2" fmla="*/ 9144000 w 9144000"/>
              <a:gd name="connsiteY2" fmla="*/ 397941 h 2387600"/>
              <a:gd name="connsiteX3" fmla="*/ 9144000 w 9144000"/>
              <a:gd name="connsiteY3" fmla="*/ 2387600 h 2387600"/>
              <a:gd name="connsiteX4" fmla="*/ 0 w 9144000"/>
              <a:gd name="connsiteY4" fmla="*/ 2387600 h 2387600"/>
              <a:gd name="connsiteX5" fmla="*/ 0 w 9144000"/>
              <a:gd name="connsiteY5" fmla="*/ 0 h 2387600"/>
              <a:gd name="connsiteX0" fmla="*/ 0 w 9144000"/>
              <a:gd name="connsiteY0" fmla="*/ 0 h 2409372"/>
              <a:gd name="connsiteX1" fmla="*/ 8746059 w 9144000"/>
              <a:gd name="connsiteY1" fmla="*/ 0 h 2409372"/>
              <a:gd name="connsiteX2" fmla="*/ 9144000 w 9144000"/>
              <a:gd name="connsiteY2" fmla="*/ 397941 h 2409372"/>
              <a:gd name="connsiteX3" fmla="*/ 7478485 w 9144000"/>
              <a:gd name="connsiteY3" fmla="*/ 2409372 h 2409372"/>
              <a:gd name="connsiteX4" fmla="*/ 0 w 9144000"/>
              <a:gd name="connsiteY4" fmla="*/ 2387600 h 2409372"/>
              <a:gd name="connsiteX5" fmla="*/ 0 w 9144000"/>
              <a:gd name="connsiteY5" fmla="*/ 0 h 2409372"/>
              <a:gd name="connsiteX0" fmla="*/ 0 w 8746059"/>
              <a:gd name="connsiteY0" fmla="*/ 0 h 2409372"/>
              <a:gd name="connsiteX1" fmla="*/ 8746059 w 8746059"/>
              <a:gd name="connsiteY1" fmla="*/ 0 h 2409372"/>
              <a:gd name="connsiteX2" fmla="*/ 7478485 w 8746059"/>
              <a:gd name="connsiteY2" fmla="*/ 2409372 h 2409372"/>
              <a:gd name="connsiteX3" fmla="*/ 0 w 8746059"/>
              <a:gd name="connsiteY3" fmla="*/ 2387600 h 2409372"/>
              <a:gd name="connsiteX4" fmla="*/ 0 w 8746059"/>
              <a:gd name="connsiteY4" fmla="*/ 0 h 2409372"/>
              <a:gd name="connsiteX0" fmla="*/ 0 w 8746059"/>
              <a:gd name="connsiteY0" fmla="*/ 0 h 2387600"/>
              <a:gd name="connsiteX1" fmla="*/ 8746059 w 8746059"/>
              <a:gd name="connsiteY1" fmla="*/ 0 h 2387600"/>
              <a:gd name="connsiteX2" fmla="*/ 7478485 w 8746059"/>
              <a:gd name="connsiteY2" fmla="*/ 2383088 h 2387600"/>
              <a:gd name="connsiteX3" fmla="*/ 0 w 8746059"/>
              <a:gd name="connsiteY3" fmla="*/ 2387600 h 2387600"/>
              <a:gd name="connsiteX4" fmla="*/ 0 w 8746059"/>
              <a:gd name="connsiteY4" fmla="*/ 0 h 2387600"/>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547"/>
              <a:gd name="connsiteX1" fmla="*/ 8746059 w 8746059"/>
              <a:gd name="connsiteY1" fmla="*/ 0 h 2398547"/>
              <a:gd name="connsiteX2" fmla="*/ 7478485 w 8746059"/>
              <a:gd name="connsiteY2" fmla="*/ 2398133 h 2398547"/>
              <a:gd name="connsiteX3" fmla="*/ 0 w 8746059"/>
              <a:gd name="connsiteY3" fmla="*/ 2387600 h 2398547"/>
              <a:gd name="connsiteX4" fmla="*/ 0 w 8746059"/>
              <a:gd name="connsiteY4" fmla="*/ 0 h 2398547"/>
              <a:gd name="connsiteX0" fmla="*/ 0 w 8746059"/>
              <a:gd name="connsiteY0" fmla="*/ 0 h 2398464"/>
              <a:gd name="connsiteX1" fmla="*/ 8746059 w 8746059"/>
              <a:gd name="connsiteY1" fmla="*/ 0 h 2398464"/>
              <a:gd name="connsiteX2" fmla="*/ 7478485 w 8746059"/>
              <a:gd name="connsiteY2" fmla="*/ 2398133 h 2398464"/>
              <a:gd name="connsiteX3" fmla="*/ 0 w 8746059"/>
              <a:gd name="connsiteY3" fmla="*/ 2387600 h 2398464"/>
              <a:gd name="connsiteX4" fmla="*/ 0 w 8746059"/>
              <a:gd name="connsiteY4" fmla="*/ 0 h 2398464"/>
              <a:gd name="connsiteX0" fmla="*/ 4718704 w 8746059"/>
              <a:gd name="connsiteY0" fmla="*/ 0 h 2402512"/>
              <a:gd name="connsiteX1" fmla="*/ 8746059 w 8746059"/>
              <a:gd name="connsiteY1" fmla="*/ 4048 h 2402512"/>
              <a:gd name="connsiteX2" fmla="*/ 7478485 w 8746059"/>
              <a:gd name="connsiteY2" fmla="*/ 2402181 h 2402512"/>
              <a:gd name="connsiteX3" fmla="*/ 0 w 8746059"/>
              <a:gd name="connsiteY3" fmla="*/ 2391648 h 2402512"/>
              <a:gd name="connsiteX4" fmla="*/ 4718704 w 8746059"/>
              <a:gd name="connsiteY4" fmla="*/ 0 h 2402512"/>
              <a:gd name="connsiteX0" fmla="*/ 0 w 4027355"/>
              <a:gd name="connsiteY0" fmla="*/ 0 h 2402942"/>
              <a:gd name="connsiteX1" fmla="*/ 4027355 w 4027355"/>
              <a:gd name="connsiteY1" fmla="*/ 4048 h 2402942"/>
              <a:gd name="connsiteX2" fmla="*/ 2759781 w 4027355"/>
              <a:gd name="connsiteY2" fmla="*/ 2402181 h 2402942"/>
              <a:gd name="connsiteX3" fmla="*/ 6563 w 4027355"/>
              <a:gd name="connsiteY3" fmla="*/ 2399744 h 2402942"/>
              <a:gd name="connsiteX4" fmla="*/ 0 w 4027355"/>
              <a:gd name="connsiteY4" fmla="*/ 0 h 2402942"/>
              <a:gd name="connsiteX0" fmla="*/ 0 w 4388313"/>
              <a:gd name="connsiteY0" fmla="*/ 0 h 2398894"/>
              <a:gd name="connsiteX1" fmla="*/ 4388313 w 4388313"/>
              <a:gd name="connsiteY1" fmla="*/ 0 h 2398894"/>
              <a:gd name="connsiteX2" fmla="*/ 3120739 w 4388313"/>
              <a:gd name="connsiteY2" fmla="*/ 2398133 h 2398894"/>
              <a:gd name="connsiteX3" fmla="*/ 367521 w 4388313"/>
              <a:gd name="connsiteY3" fmla="*/ 2395696 h 2398894"/>
              <a:gd name="connsiteX4" fmla="*/ 0 w 4388313"/>
              <a:gd name="connsiteY4" fmla="*/ 0 h 2398894"/>
              <a:gd name="connsiteX0" fmla="*/ 630 w 4388943"/>
              <a:gd name="connsiteY0" fmla="*/ 0 h 2400116"/>
              <a:gd name="connsiteX1" fmla="*/ 4388943 w 4388943"/>
              <a:gd name="connsiteY1" fmla="*/ 0 h 2400116"/>
              <a:gd name="connsiteX2" fmla="*/ 3121369 w 4388943"/>
              <a:gd name="connsiteY2" fmla="*/ 2398133 h 2400116"/>
              <a:gd name="connsiteX3" fmla="*/ 631 w 4388943"/>
              <a:gd name="connsiteY3" fmla="*/ 2399744 h 2400116"/>
              <a:gd name="connsiteX4" fmla="*/ 630 w 4388943"/>
              <a:gd name="connsiteY4" fmla="*/ 0 h 2400116"/>
              <a:gd name="connsiteX0" fmla="*/ 0 w 5202109"/>
              <a:gd name="connsiteY0" fmla="*/ 0 h 2400116"/>
              <a:gd name="connsiteX1" fmla="*/ 5202109 w 5202109"/>
              <a:gd name="connsiteY1" fmla="*/ 0 h 2400116"/>
              <a:gd name="connsiteX2" fmla="*/ 3934535 w 5202109"/>
              <a:gd name="connsiteY2" fmla="*/ 2398133 h 2400116"/>
              <a:gd name="connsiteX3" fmla="*/ 813797 w 5202109"/>
              <a:gd name="connsiteY3" fmla="*/ 2399744 h 2400116"/>
              <a:gd name="connsiteX4" fmla="*/ 0 w 5202109"/>
              <a:gd name="connsiteY4" fmla="*/ 0 h 2400116"/>
              <a:gd name="connsiteX0" fmla="*/ 630 w 5202739"/>
              <a:gd name="connsiteY0" fmla="*/ 0 h 2400116"/>
              <a:gd name="connsiteX1" fmla="*/ 5202739 w 5202739"/>
              <a:gd name="connsiteY1" fmla="*/ 0 h 2400116"/>
              <a:gd name="connsiteX2" fmla="*/ 3935165 w 5202739"/>
              <a:gd name="connsiteY2" fmla="*/ 2398133 h 2400116"/>
              <a:gd name="connsiteX3" fmla="*/ 631 w 5202739"/>
              <a:gd name="connsiteY3" fmla="*/ 2399744 h 2400116"/>
              <a:gd name="connsiteX4" fmla="*/ 630 w 5202739"/>
              <a:gd name="connsiteY4" fmla="*/ 0 h 240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739" h="2400116">
                <a:moveTo>
                  <a:pt x="630" y="0"/>
                </a:moveTo>
                <a:lnTo>
                  <a:pt x="5202739" y="0"/>
                </a:lnTo>
                <a:lnTo>
                  <a:pt x="3935165" y="2398133"/>
                </a:lnTo>
                <a:cubicBezTo>
                  <a:pt x="3924177" y="2400640"/>
                  <a:pt x="209" y="2400246"/>
                  <a:pt x="631" y="2399744"/>
                </a:cubicBezTo>
                <a:cubicBezTo>
                  <a:pt x="-1557" y="1599829"/>
                  <a:pt x="2818" y="799915"/>
                  <a:pt x="630" y="0"/>
                </a:cubicBezTo>
                <a:close/>
              </a:path>
            </a:pathLst>
          </a:custGeom>
          <a:solidFill>
            <a:schemeClr val="accent3">
              <a:alpha val="78000"/>
            </a:schemeClr>
          </a:solidFill>
        </p:spPr>
        <p:txBody>
          <a:bodyPr lIns="1005840" tIns="182880" rIns="1005840" bIns="1097280" anchor="ctr"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ubtitle">
            <a:extLst>
              <a:ext uri="{FF2B5EF4-FFF2-40B4-BE49-F238E27FC236}">
                <a16:creationId xmlns:a16="http://schemas.microsoft.com/office/drawing/2014/main" id="{60B0775C-5171-0C4A-970C-B1D5F7DE2702}"/>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Jitterbit Logo">
            <a:extLst>
              <a:ext uri="{FF2B5EF4-FFF2-40B4-BE49-F238E27FC236}">
                <a16:creationId xmlns:a16="http://schemas.microsoft.com/office/drawing/2014/main" id="{C7AF5B30-83B7-A945-98BA-60EBE4F93D57}"/>
              </a:ext>
            </a:extLst>
          </p:cNvPr>
          <p:cNvPicPr>
            <a:picLocks noChangeAspect="1"/>
          </p:cNvPicPr>
          <p:nvPr userDrawn="1"/>
        </p:nvPicPr>
        <p:blipFill>
          <a:blip r:embed="rId3">
            <a:lum bright="100000"/>
          </a:blip>
          <a:stretch>
            <a:fillRect/>
          </a:stretch>
        </p:blipFill>
        <p:spPr>
          <a:xfrm>
            <a:off x="9582338" y="407878"/>
            <a:ext cx="2143497" cy="398944"/>
          </a:xfrm>
          <a:prstGeom prst="rect">
            <a:avLst/>
          </a:prstGeom>
        </p:spPr>
      </p:pic>
    </p:spTree>
    <p:extLst>
      <p:ext uri="{BB962C8B-B14F-4D97-AF65-F5344CB8AC3E}">
        <p14:creationId xmlns:p14="http://schemas.microsoft.com/office/powerpoint/2010/main" val="381165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_Title_Subtitle_UL_Blu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400800"/>
          </a:xfrm>
          <a:prstGeom prst="rect">
            <a:avLst/>
          </a:prstGeom>
          <a:gradFill>
            <a:gsLst>
              <a:gs pos="0">
                <a:schemeClr val="accent5"/>
              </a:gs>
              <a:gs pos="100000">
                <a:schemeClr val="accent5">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5"/>
              </a:buClr>
              <a:buSzPct val="100000"/>
              <a:buFont typeface="Arial" charset="0"/>
              <a:buChar char="•"/>
              <a:defRPr sz="2400"/>
            </a:lvl1pPr>
            <a:lvl2pPr marL="548640" indent="-228600">
              <a:lnSpc>
                <a:spcPct val="120000"/>
              </a:lnSpc>
              <a:spcBef>
                <a:spcPts val="0"/>
              </a:spcBef>
              <a:spcAft>
                <a:spcPts val="600"/>
              </a:spcAft>
              <a:buClr>
                <a:schemeClr val="accent5"/>
              </a:buClr>
              <a:buSzPct val="100000"/>
              <a:buFont typeface="System Font Regular"/>
              <a:buChar char="◦"/>
              <a:defRPr sz="20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2103120"/>
          </a:xfrm>
        </p:spPr>
        <p:txBody>
          <a:bodyPr lIns="0" tIns="0" rIns="0" bIns="0" anchor="t" anchorCtr="0">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482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_Title_Subtitle_UL_Green">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400800"/>
          </a:xfrm>
          <a:prstGeom prst="rect">
            <a:avLst/>
          </a:prstGeom>
          <a:gradFill>
            <a:gsLst>
              <a:gs pos="0">
                <a:schemeClr val="accent3"/>
              </a:gs>
              <a:gs pos="100000">
                <a:schemeClr val="accent3">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3"/>
              </a:buClr>
              <a:buSzPct val="100000"/>
              <a:buFont typeface="Arial" charset="0"/>
              <a:buChar char="•"/>
              <a:defRPr sz="2400"/>
            </a:lvl1pPr>
            <a:lvl2pPr marL="548640" indent="-228600">
              <a:lnSpc>
                <a:spcPct val="120000"/>
              </a:lnSpc>
              <a:spcBef>
                <a:spcPts val="0"/>
              </a:spcBef>
              <a:spcAft>
                <a:spcPts val="600"/>
              </a:spcAft>
              <a:buClr>
                <a:schemeClr val="accent3"/>
              </a:buClr>
              <a:buSzPct val="100000"/>
              <a:buFont typeface="System Font Regular"/>
              <a:buChar char="◦"/>
              <a:defRPr sz="2000"/>
            </a:lvl2pPr>
            <a:lvl3pPr marL="914400" indent="-228600">
              <a:lnSpc>
                <a:spcPct val="120000"/>
              </a:lnSpc>
              <a:spcBef>
                <a:spcPts val="0"/>
              </a:spcBef>
              <a:spcAft>
                <a:spcPts val="600"/>
              </a:spcAft>
              <a:buClr>
                <a:schemeClr val="accent3"/>
              </a:buClr>
              <a:buSzPct val="80000"/>
              <a:buFont typeface="Wingdings" pitchFamily="2" charset="2"/>
              <a:buChar char="§"/>
              <a:defRPr sz="1600"/>
            </a:lvl3pPr>
            <a:lvl4pPr marL="1280160" indent="-228600">
              <a:lnSpc>
                <a:spcPct val="120000"/>
              </a:lnSpc>
              <a:spcBef>
                <a:spcPts val="0"/>
              </a:spcBef>
              <a:spcAft>
                <a:spcPts val="600"/>
              </a:spcAft>
              <a:buClr>
                <a:schemeClr val="accent3"/>
              </a:buClr>
              <a:buSzPct val="60000"/>
              <a:buFont typeface="Monaco" pitchFamily="2" charset="77"/>
              <a:buChar char="⎻"/>
              <a:defRPr sz="1600"/>
            </a:lvl4pPr>
            <a:lvl5pPr marL="1645920" indent="-228600">
              <a:lnSpc>
                <a:spcPct val="120000"/>
              </a:lnSpc>
              <a:spcBef>
                <a:spcPts val="0"/>
              </a:spcBef>
              <a:spcAft>
                <a:spcPts val="600"/>
              </a:spcAft>
              <a:buClr>
                <a:schemeClr val="accent3"/>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2103120"/>
          </a:xfrm>
        </p:spPr>
        <p:txBody>
          <a:bodyPr lIns="0" tIns="0" rIns="0" bIns="0" anchor="t" anchorCtr="0">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796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ection_Title_Subtitle_UL_Orange">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400800"/>
          </a:xfrm>
          <a:prstGeom prst="rect">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accent1"/>
              </a:buClr>
              <a:buSzPct val="100000"/>
              <a:buFont typeface="Arial" charset="0"/>
              <a:buChar char="•"/>
              <a:defRPr sz="2400"/>
            </a:lvl1pPr>
            <a:lvl2pPr marL="548640" indent="-228600">
              <a:lnSpc>
                <a:spcPct val="120000"/>
              </a:lnSpc>
              <a:spcBef>
                <a:spcPts val="0"/>
              </a:spcBef>
              <a:spcAft>
                <a:spcPts val="600"/>
              </a:spcAft>
              <a:buClr>
                <a:schemeClr val="accent1"/>
              </a:buClr>
              <a:buSzPct val="100000"/>
              <a:buFont typeface="System Font Regular"/>
              <a:buChar char="◦"/>
              <a:defRPr sz="2000"/>
            </a:lvl2pPr>
            <a:lvl3pPr marL="914400" indent="-228600">
              <a:lnSpc>
                <a:spcPct val="120000"/>
              </a:lnSpc>
              <a:spcBef>
                <a:spcPts val="0"/>
              </a:spcBef>
              <a:spcAft>
                <a:spcPts val="600"/>
              </a:spcAft>
              <a:buClr>
                <a:schemeClr val="accent1"/>
              </a:buClr>
              <a:buSzPct val="80000"/>
              <a:buFont typeface="Wingdings" pitchFamily="2" charset="2"/>
              <a:buChar char="§"/>
              <a:defRPr sz="1600"/>
            </a:lvl3pPr>
            <a:lvl4pPr marL="1280160" indent="-228600">
              <a:lnSpc>
                <a:spcPct val="120000"/>
              </a:lnSpc>
              <a:spcBef>
                <a:spcPts val="0"/>
              </a:spcBef>
              <a:spcAft>
                <a:spcPts val="600"/>
              </a:spcAft>
              <a:buClr>
                <a:schemeClr val="accent1"/>
              </a:buClr>
              <a:buSzPct val="60000"/>
              <a:buFont typeface="Monaco" pitchFamily="2" charset="77"/>
              <a:buChar char="⎻"/>
              <a:defRPr sz="1600"/>
            </a:lvl4pPr>
            <a:lvl5pPr marL="1645920" indent="-228600">
              <a:lnSpc>
                <a:spcPct val="120000"/>
              </a:lnSpc>
              <a:spcBef>
                <a:spcPts val="0"/>
              </a:spcBef>
              <a:spcAft>
                <a:spcPts val="600"/>
              </a:spcAft>
              <a:buClr>
                <a:schemeClr val="accent1"/>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2103120"/>
          </a:xfrm>
        </p:spPr>
        <p:txBody>
          <a:bodyPr lIns="0" tIns="0" rIns="0" bIns="0" anchor="t" anchorCtr="0">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03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_Title_Subtitle_UL_Dark">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7" name="color overlay">
            <a:extLst>
              <a:ext uri="{FF2B5EF4-FFF2-40B4-BE49-F238E27FC236}">
                <a16:creationId xmlns:a16="http://schemas.microsoft.com/office/drawing/2014/main" id="{6DBB5972-71F2-A747-9D74-21E2BC3BC97E}"/>
              </a:ext>
            </a:extLst>
          </p:cNvPr>
          <p:cNvSpPr/>
          <p:nvPr userDrawn="1"/>
        </p:nvSpPr>
        <p:spPr>
          <a:xfrm>
            <a:off x="0" y="0"/>
            <a:ext cx="4059936" cy="64008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937760" y="274320"/>
            <a:ext cx="6400800" cy="5852158"/>
          </a:xfrm>
        </p:spPr>
        <p:txBody>
          <a:bodyPr lIns="0" tIns="0" rIns="0" bIns="0" anchor="ctr" anchorCtr="0">
            <a:normAutofit/>
          </a:bodyPr>
          <a:lstStyle>
            <a:lvl1pPr marL="228600" indent="-228600">
              <a:lnSpc>
                <a:spcPct val="120000"/>
              </a:lnSpc>
              <a:spcBef>
                <a:spcPts val="0"/>
              </a:spcBef>
              <a:spcAft>
                <a:spcPts val="600"/>
              </a:spcAft>
              <a:buClr>
                <a:schemeClr val="tx1"/>
              </a:buClr>
              <a:buSzPct val="100000"/>
              <a:buFont typeface="Arial" charset="0"/>
              <a:buChar char="•"/>
              <a:defRPr sz="2400"/>
            </a:lvl1pPr>
            <a:lvl2pPr marL="548640" indent="-228600">
              <a:lnSpc>
                <a:spcPct val="120000"/>
              </a:lnSpc>
              <a:spcBef>
                <a:spcPts val="0"/>
              </a:spcBef>
              <a:spcAft>
                <a:spcPts val="600"/>
              </a:spcAft>
              <a:buClr>
                <a:schemeClr val="tx1"/>
              </a:buClr>
              <a:buSzPct val="100000"/>
              <a:buFont typeface="System Font Regular"/>
              <a:buChar char="◦"/>
              <a:defRPr sz="2000"/>
            </a:lvl2pPr>
            <a:lvl3pPr marL="914400" indent="-228600">
              <a:lnSpc>
                <a:spcPct val="120000"/>
              </a:lnSpc>
              <a:spcBef>
                <a:spcPts val="0"/>
              </a:spcBef>
              <a:spcAft>
                <a:spcPts val="600"/>
              </a:spcAft>
              <a:buClr>
                <a:schemeClr val="tx1"/>
              </a:buClr>
              <a:buSzPct val="80000"/>
              <a:buFont typeface="Wingdings" pitchFamily="2" charset="2"/>
              <a:buChar char="§"/>
              <a:defRPr sz="1600"/>
            </a:lvl3pPr>
            <a:lvl4pPr marL="1280160" indent="-228600">
              <a:lnSpc>
                <a:spcPct val="120000"/>
              </a:lnSpc>
              <a:spcBef>
                <a:spcPts val="0"/>
              </a:spcBef>
              <a:spcAft>
                <a:spcPts val="600"/>
              </a:spcAft>
              <a:buClr>
                <a:schemeClr val="tx1"/>
              </a:buClr>
              <a:buSzPct val="60000"/>
              <a:buFont typeface="Monaco" pitchFamily="2" charset="77"/>
              <a:buChar char="⎻"/>
              <a:defRPr sz="1600"/>
            </a:lvl4pPr>
            <a:lvl5pPr marL="1645920" indent="-228600">
              <a:lnSpc>
                <a:spcPct val="120000"/>
              </a:lnSpc>
              <a:spcBef>
                <a:spcPts val="0"/>
              </a:spcBef>
              <a:spcAft>
                <a:spcPts val="600"/>
              </a:spcAft>
              <a:buClr>
                <a:schemeClr val="tx1"/>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5013AA79-1353-4146-9C6D-7B76D613DB60}"/>
              </a:ext>
            </a:extLst>
          </p:cNvPr>
          <p:cNvSpPr>
            <a:spLocks noGrp="1"/>
          </p:cNvSpPr>
          <p:nvPr>
            <p:ph type="ctrTitle"/>
          </p:nvPr>
        </p:nvSpPr>
        <p:spPr>
          <a:xfrm>
            <a:off x="755650" y="2981883"/>
            <a:ext cx="2834640" cy="2103120"/>
          </a:xfrm>
        </p:spPr>
        <p:txBody>
          <a:bodyPr lIns="0" tIns="0" rIns="0" bIns="0" anchor="t" anchorCtr="0">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67AA615F-CB1D-084F-825B-147467407655}"/>
              </a:ext>
            </a:extLst>
          </p:cNvPr>
          <p:cNvSpPr>
            <a:spLocks noGrp="1"/>
          </p:cNvSpPr>
          <p:nvPr>
            <p:ph type="subTitle" idx="13"/>
          </p:nvPr>
        </p:nvSpPr>
        <p:spPr>
          <a:xfrm>
            <a:off x="755650" y="1775743"/>
            <a:ext cx="2834640" cy="457200"/>
          </a:xfrm>
        </p:spPr>
        <p:txBody>
          <a:bodyPr lIns="0" tIns="0" rIns="0" bIns="0" anchor="b" anchorCtr="0">
            <a:noAutofit/>
          </a:bodyPr>
          <a:lstStyle>
            <a:lvl1pPr marL="0" indent="0" algn="l">
              <a:lnSpc>
                <a:spcPct val="120000"/>
              </a:lnSpc>
              <a:spcBef>
                <a:spcPts val="0"/>
              </a:spcBef>
              <a:buNone/>
              <a:defRPr sz="1600" b="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1" name="Straight Connector 10">
            <a:extLst>
              <a:ext uri="{FF2B5EF4-FFF2-40B4-BE49-F238E27FC236}">
                <a16:creationId xmlns:a16="http://schemas.microsoft.com/office/drawing/2014/main" id="{BC8DD26B-562A-9B4A-925E-2E3A9009A81D}"/>
              </a:ext>
            </a:extLst>
          </p:cNvPr>
          <p:cNvCxnSpPr>
            <a:cxnSpLocks/>
          </p:cNvCxnSpPr>
          <p:nvPr userDrawn="1"/>
        </p:nvCxnSpPr>
        <p:spPr>
          <a:xfrm>
            <a:off x="755647" y="2352685"/>
            <a:ext cx="8229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6087EA2B-59C9-144F-A3AC-2C5451F55630}"/>
              </a:ext>
            </a:extLst>
          </p:cNvPr>
          <p:cNvSpPr/>
          <p:nvPr userDrawn="1"/>
        </p:nvSpPr>
        <p:spPr>
          <a:xfrm>
            <a:off x="0" y="3064179"/>
            <a:ext cx="574675" cy="308086"/>
          </a:xfrm>
          <a:custGeom>
            <a:avLst/>
            <a:gdLst>
              <a:gd name="connsiteX0" fmla="*/ 779929 w 779929"/>
              <a:gd name="connsiteY0" fmla="*/ 0 h 510989"/>
              <a:gd name="connsiteX1" fmla="*/ 0 w 779929"/>
              <a:gd name="connsiteY1" fmla="*/ 0 h 510989"/>
              <a:gd name="connsiteX2" fmla="*/ 0 w 779929"/>
              <a:gd name="connsiteY2" fmla="*/ 510989 h 510989"/>
              <a:gd name="connsiteX3" fmla="*/ 564776 w 779929"/>
              <a:gd name="connsiteY3" fmla="*/ 510989 h 510989"/>
              <a:gd name="connsiteX4" fmla="*/ 779929 w 779929"/>
              <a:gd name="connsiteY4" fmla="*/ 0 h 5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29" h="510989">
                <a:moveTo>
                  <a:pt x="779929" y="0"/>
                </a:moveTo>
                <a:lnTo>
                  <a:pt x="0" y="0"/>
                </a:lnTo>
                <a:lnTo>
                  <a:pt x="0" y="510989"/>
                </a:lnTo>
                <a:lnTo>
                  <a:pt x="564776" y="510989"/>
                </a:lnTo>
                <a:lnTo>
                  <a:pt x="779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84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UL_Image_Right_Purple">
    <p:spTree>
      <p:nvGrpSpPr>
        <p:cNvPr id="1" name=""/>
        <p:cNvGrpSpPr/>
        <p:nvPr/>
      </p:nvGrpSpPr>
      <p:grpSpPr>
        <a:xfrm>
          <a:off x="0" y="0"/>
          <a:ext cx="0" cy="0"/>
          <a:chOff x="0" y="0"/>
          <a:chExt cx="0" cy="0"/>
        </a:xfrm>
      </p:grpSpPr>
      <p:sp>
        <p:nvSpPr>
          <p:cNvPr id="2" name="Title 1"/>
          <p:cNvSpPr>
            <a:spLocks noGrp="1"/>
          </p:cNvSpPr>
          <p:nvPr>
            <p:ph type="title"/>
          </p:nvPr>
        </p:nvSpPr>
        <p:spPr>
          <a:xfrm>
            <a:off x="914400" y="484631"/>
            <a:ext cx="4572000" cy="822960"/>
          </a:xfrm>
        </p:spPr>
        <p:txBody>
          <a:bodyPr lIns="0" tIns="0" rIns="0" bIns="0" anchor="t" anchorCtr="0">
            <a:no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914400" y="1554480"/>
            <a:ext cx="4572000" cy="4517136"/>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400800"/>
          </a:xfrm>
        </p:spPr>
        <p:txBody>
          <a:bodyPr anchor="ctr" anchorCtr="0"/>
          <a:lstStyle>
            <a:lvl1pPr marL="0" indent="0" algn="ctr">
              <a:buNone/>
              <a:defRPr/>
            </a:lvl1pPr>
          </a:lstStyle>
          <a:p>
            <a:r>
              <a:rPr lang="en-US" dirty="0"/>
              <a:t>Insert Picture Here</a:t>
            </a:r>
          </a:p>
        </p:txBody>
      </p:sp>
    </p:spTree>
    <p:extLst>
      <p:ext uri="{BB962C8B-B14F-4D97-AF65-F5344CB8AC3E}">
        <p14:creationId xmlns:p14="http://schemas.microsoft.com/office/powerpoint/2010/main" val="378082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_UL_Image_Right_Green">
    <p:spTree>
      <p:nvGrpSpPr>
        <p:cNvPr id="1" name=""/>
        <p:cNvGrpSpPr/>
        <p:nvPr/>
      </p:nvGrpSpPr>
      <p:grpSpPr>
        <a:xfrm>
          <a:off x="0" y="0"/>
          <a:ext cx="0" cy="0"/>
          <a:chOff x="0" y="0"/>
          <a:chExt cx="0" cy="0"/>
        </a:xfrm>
      </p:grpSpPr>
      <p:sp>
        <p:nvSpPr>
          <p:cNvPr id="2" name="Title 1"/>
          <p:cNvSpPr>
            <a:spLocks noGrp="1"/>
          </p:cNvSpPr>
          <p:nvPr>
            <p:ph type="title"/>
          </p:nvPr>
        </p:nvSpPr>
        <p:spPr>
          <a:xfrm>
            <a:off x="914400" y="484632"/>
            <a:ext cx="4572000" cy="822960"/>
          </a:xfrm>
        </p:spPr>
        <p:txBody>
          <a:bodyPr lIns="0" tIns="0" rIns="0" bIns="0" anchor="t" anchorCtr="0">
            <a:no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914400" y="1554480"/>
            <a:ext cx="4572000" cy="4518395"/>
          </a:xfrm>
        </p:spPr>
        <p:txBody>
          <a:bodyPr lIns="0" tIns="0" rIns="0" bIns="0">
            <a:normAutofit/>
          </a:bodyPr>
          <a:lstStyle>
            <a:lvl1pPr marL="228600" indent="-228600">
              <a:lnSpc>
                <a:spcPct val="120000"/>
              </a:lnSpc>
              <a:spcBef>
                <a:spcPts val="0"/>
              </a:spcBef>
              <a:spcAft>
                <a:spcPts val="600"/>
              </a:spcAft>
              <a:buClr>
                <a:schemeClr val="accent3"/>
              </a:buClr>
              <a:buSzPct val="100000"/>
              <a:buFont typeface="Arial" charset="0"/>
              <a:buChar char="•"/>
              <a:defRPr sz="2400"/>
            </a:lvl1pPr>
            <a:lvl2pPr marL="548640" indent="-228600">
              <a:lnSpc>
                <a:spcPct val="120000"/>
              </a:lnSpc>
              <a:spcBef>
                <a:spcPts val="0"/>
              </a:spcBef>
              <a:spcAft>
                <a:spcPts val="600"/>
              </a:spcAft>
              <a:buClr>
                <a:schemeClr val="accent3"/>
              </a:buClr>
              <a:buSzPct val="100000"/>
              <a:buFont typeface="System Font Regular"/>
              <a:buChar char="◦"/>
              <a:defRPr sz="2000"/>
            </a:lvl2pPr>
            <a:lvl3pPr marL="914400" indent="-228600">
              <a:lnSpc>
                <a:spcPct val="120000"/>
              </a:lnSpc>
              <a:spcBef>
                <a:spcPts val="0"/>
              </a:spcBef>
              <a:spcAft>
                <a:spcPts val="600"/>
              </a:spcAft>
              <a:buClr>
                <a:schemeClr val="accent3"/>
              </a:buClr>
              <a:buSzPct val="80000"/>
              <a:buFont typeface="Wingdings" pitchFamily="2" charset="2"/>
              <a:buChar char="§"/>
              <a:defRPr sz="1600"/>
            </a:lvl3pPr>
            <a:lvl4pPr marL="1280160" indent="-228600">
              <a:lnSpc>
                <a:spcPct val="120000"/>
              </a:lnSpc>
              <a:spcBef>
                <a:spcPts val="0"/>
              </a:spcBef>
              <a:spcAft>
                <a:spcPts val="600"/>
              </a:spcAft>
              <a:buClr>
                <a:schemeClr val="accent3"/>
              </a:buClr>
              <a:buSzPct val="60000"/>
              <a:buFont typeface="Monaco" pitchFamily="2" charset="77"/>
              <a:buChar char="⎻"/>
              <a:defRPr sz="1600"/>
            </a:lvl4pPr>
            <a:lvl5pPr marL="1645920" indent="-228600">
              <a:lnSpc>
                <a:spcPct val="120000"/>
              </a:lnSpc>
              <a:spcBef>
                <a:spcPts val="0"/>
              </a:spcBef>
              <a:spcAft>
                <a:spcPts val="600"/>
              </a:spcAft>
              <a:buClr>
                <a:schemeClr val="accent3"/>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400800"/>
          </a:xfrm>
        </p:spPr>
        <p:txBody>
          <a:bodyPr anchor="ctr" anchorCtr="0"/>
          <a:lstStyle>
            <a:lvl1pPr marL="0" indent="0" algn="ctr">
              <a:buNone/>
              <a:defRPr/>
            </a:lvl1pPr>
          </a:lstStyle>
          <a:p>
            <a:r>
              <a:rPr lang="en-US" dirty="0"/>
              <a:t>Insert Picture Here</a:t>
            </a:r>
          </a:p>
        </p:txBody>
      </p:sp>
    </p:spTree>
    <p:extLst>
      <p:ext uri="{BB962C8B-B14F-4D97-AF65-F5344CB8AC3E}">
        <p14:creationId xmlns:p14="http://schemas.microsoft.com/office/powerpoint/2010/main" val="41111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_Subtitle_UL_Image_Right_Purple">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4572000" cy="822960"/>
          </a:xfrm>
        </p:spPr>
        <p:txBody>
          <a:bodyPr lIns="0" tIns="0" rIns="0" bIns="0" anchor="t" anchorCtr="0">
            <a:no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914400" y="2103118"/>
            <a:ext cx="457200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400800"/>
          </a:xfrm>
        </p:spPr>
        <p:txBody>
          <a:bodyPr anchor="ctr" anchorCtr="0"/>
          <a:lstStyle>
            <a:lvl1pPr marL="0" indent="0" algn="ctr">
              <a:buNone/>
              <a:defRPr/>
            </a:lvl1pPr>
          </a:lstStyle>
          <a:p>
            <a:r>
              <a:rPr lang="en-US" dirty="0"/>
              <a:t>Insert Picture Here</a:t>
            </a:r>
          </a:p>
        </p:txBody>
      </p:sp>
    </p:spTree>
    <p:extLst>
      <p:ext uri="{BB962C8B-B14F-4D97-AF65-F5344CB8AC3E}">
        <p14:creationId xmlns:p14="http://schemas.microsoft.com/office/powerpoint/2010/main" val="10236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Subtitle_UL_Image_Right_Blue">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4572000" cy="822960"/>
          </a:xfrm>
        </p:spPr>
        <p:txBody>
          <a:bodyPr lIns="0" tIns="0" rIns="0" bIns="0" anchor="t" anchorCtr="0">
            <a:no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914400" y="2103118"/>
            <a:ext cx="457200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lvl1pPr>
            <a:lvl2pPr marL="548640" indent="-228600">
              <a:lnSpc>
                <a:spcPct val="120000"/>
              </a:lnSpc>
              <a:spcBef>
                <a:spcPts val="0"/>
              </a:spcBef>
              <a:spcAft>
                <a:spcPts val="600"/>
              </a:spcAft>
              <a:buClr>
                <a:schemeClr val="accent5"/>
              </a:buClr>
              <a:buSzPct val="100000"/>
              <a:buFont typeface="System Font Regular"/>
              <a:buChar char="◦"/>
              <a:defRPr sz="20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400800"/>
          </a:xfrm>
        </p:spPr>
        <p:txBody>
          <a:bodyPr anchor="ctr" anchorCtr="0"/>
          <a:lstStyle>
            <a:lvl1pPr marL="0" indent="0" algn="ctr">
              <a:buNone/>
              <a:defRPr/>
            </a:lvl1pPr>
          </a:lstStyle>
          <a:p>
            <a:r>
              <a:rPr lang="en-US" dirty="0"/>
              <a:t>Insert Picture Here</a:t>
            </a:r>
          </a:p>
        </p:txBody>
      </p:sp>
    </p:spTree>
    <p:extLst>
      <p:ext uri="{BB962C8B-B14F-4D97-AF65-F5344CB8AC3E}">
        <p14:creationId xmlns:p14="http://schemas.microsoft.com/office/powerpoint/2010/main" val="40723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_Subtitle_UL_Image_Right_Dark_Blue">
    <p:bg>
      <p:bgPr>
        <a:solidFill>
          <a:schemeClr val="tx2"/>
        </a:solidFill>
        <a:effectLst/>
      </p:bgPr>
    </p:bg>
    <p:spTree>
      <p:nvGrpSpPr>
        <p:cNvPr id="1" name=""/>
        <p:cNvGrpSpPr/>
        <p:nvPr/>
      </p:nvGrpSpPr>
      <p:grpSpPr>
        <a:xfrm>
          <a:off x="0" y="0"/>
          <a:ext cx="0" cy="0"/>
          <a:chOff x="0" y="0"/>
          <a:chExt cx="0" cy="0"/>
        </a:xfrm>
      </p:grpSpPr>
      <p:grpSp>
        <p:nvGrpSpPr>
          <p:cNvPr id="21" name="footer">
            <a:extLst>
              <a:ext uri="{FF2B5EF4-FFF2-40B4-BE49-F238E27FC236}">
                <a16:creationId xmlns:a16="http://schemas.microsoft.com/office/drawing/2014/main" id="{2F86284D-6D2E-7248-AF34-18AA0263944B}"/>
              </a:ext>
            </a:extLst>
          </p:cNvPr>
          <p:cNvGrpSpPr/>
          <p:nvPr userDrawn="1"/>
        </p:nvGrpSpPr>
        <p:grpSpPr>
          <a:xfrm>
            <a:off x="0" y="6400800"/>
            <a:ext cx="12198096" cy="457200"/>
            <a:chOff x="0" y="6400800"/>
            <a:chExt cx="12198096" cy="457200"/>
          </a:xfrm>
        </p:grpSpPr>
        <p:sp>
          <p:nvSpPr>
            <p:cNvPr id="22" name="footer background">
              <a:extLst>
                <a:ext uri="{FF2B5EF4-FFF2-40B4-BE49-F238E27FC236}">
                  <a16:creationId xmlns:a16="http://schemas.microsoft.com/office/drawing/2014/main" id="{437EAFDC-4B54-AA46-BD8B-12BB1ADFF97E}"/>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copyright">
              <a:extLst>
                <a:ext uri="{FF2B5EF4-FFF2-40B4-BE49-F238E27FC236}">
                  <a16:creationId xmlns:a16="http://schemas.microsoft.com/office/drawing/2014/main" id="{C5FB50E3-595E-CD41-9B53-A7BE75094A0A}"/>
                </a:ext>
              </a:extLst>
            </p:cNvPr>
            <p:cNvGrpSpPr/>
            <p:nvPr userDrawn="1"/>
          </p:nvGrpSpPr>
          <p:grpSpPr>
            <a:xfrm>
              <a:off x="8837737" y="6549798"/>
              <a:ext cx="2743200" cy="274320"/>
              <a:chOff x="1839688" y="6549798"/>
              <a:chExt cx="2743200" cy="274320"/>
            </a:xfrm>
          </p:grpSpPr>
          <p:sp>
            <p:nvSpPr>
              <p:cNvPr id="29" name="Copyright date">
                <a:extLst>
                  <a:ext uri="{FF2B5EF4-FFF2-40B4-BE49-F238E27FC236}">
                    <a16:creationId xmlns:a16="http://schemas.microsoft.com/office/drawing/2014/main" id="{EE6D487C-E94F-3B47-AF6C-83EE1BE733C1}"/>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30" name="Rectangle 29">
                <a:extLst>
                  <a:ext uri="{FF2B5EF4-FFF2-40B4-BE49-F238E27FC236}">
                    <a16:creationId xmlns:a16="http://schemas.microsoft.com/office/drawing/2014/main" id="{A1FA7231-3554-D444-8020-6B03C908AEF1}"/>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C Jitterbit">
                <a:extLst>
                  <a:ext uri="{FF2B5EF4-FFF2-40B4-BE49-F238E27FC236}">
                    <a16:creationId xmlns:a16="http://schemas.microsoft.com/office/drawing/2014/main" id="{271BF3DC-94D3-3D45-8C02-155804FBCEBF}"/>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24" name="Straight Connector 23">
              <a:extLst>
                <a:ext uri="{FF2B5EF4-FFF2-40B4-BE49-F238E27FC236}">
                  <a16:creationId xmlns:a16="http://schemas.microsoft.com/office/drawing/2014/main" id="{D85D1B58-665E-3F4C-8364-31B6B3CC7697}"/>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BF076F-3B00-5B4F-8B31-DA06DB0EF4F8}"/>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9080BD-F861-F441-A071-D70F7AB51FFC}"/>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55C47E-EF64-D943-A04B-FEB038398BFC}"/>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8" name="Jitterbit Logo">
              <a:extLst>
                <a:ext uri="{FF2B5EF4-FFF2-40B4-BE49-F238E27FC236}">
                  <a16:creationId xmlns:a16="http://schemas.microsoft.com/office/drawing/2014/main" id="{746A0528-6E4F-0A47-ABA7-BD851639B9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8299" y="6535784"/>
              <a:ext cx="978693" cy="182880"/>
            </a:xfrm>
            <a:prstGeom prst="rect">
              <a:avLst/>
            </a:prstGeom>
          </p:spPr>
        </p:pic>
      </p:grpSp>
      <p:sp>
        <p:nvSpPr>
          <p:cNvPr id="32" name="Slide Number">
            <a:extLst>
              <a:ext uri="{FF2B5EF4-FFF2-40B4-BE49-F238E27FC236}">
                <a16:creationId xmlns:a16="http://schemas.microsoft.com/office/drawing/2014/main" id="{F63AFFD5-F1D6-9E44-81E6-87C000575D00}"/>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2" name="Title 1"/>
          <p:cNvSpPr>
            <a:spLocks noGrp="1"/>
          </p:cNvSpPr>
          <p:nvPr>
            <p:ph type="title"/>
          </p:nvPr>
        </p:nvSpPr>
        <p:spPr>
          <a:xfrm>
            <a:off x="914400" y="1097280"/>
            <a:ext cx="4572000" cy="822960"/>
          </a:xfrm>
        </p:spPr>
        <p:txBody>
          <a:bodyPr lIns="0" tIns="0" rIns="0" bIns="0" anchor="t" anchorCtr="0">
            <a:noAutofit/>
          </a:bodyPr>
          <a:lstStyle>
            <a:lvl1pPr>
              <a:defRPr sz="3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2103118"/>
            <a:ext cx="457200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5"/>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5"/>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5"/>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5"/>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6400800"/>
          </a:xfrm>
        </p:spPr>
        <p:txBody>
          <a:bodyPr anchor="ctr" anchorCtr="0"/>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218498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UL_Image_Left_Purple">
    <p:spTree>
      <p:nvGrpSpPr>
        <p:cNvPr id="1" name=""/>
        <p:cNvGrpSpPr/>
        <p:nvPr/>
      </p:nvGrpSpPr>
      <p:grpSpPr>
        <a:xfrm>
          <a:off x="0" y="0"/>
          <a:ext cx="0" cy="0"/>
          <a:chOff x="0" y="0"/>
          <a:chExt cx="0" cy="0"/>
        </a:xfrm>
      </p:grpSpPr>
      <p:sp>
        <p:nvSpPr>
          <p:cNvPr id="2" name="Title 1"/>
          <p:cNvSpPr>
            <a:spLocks noGrp="1"/>
          </p:cNvSpPr>
          <p:nvPr>
            <p:ph type="title"/>
          </p:nvPr>
        </p:nvSpPr>
        <p:spPr>
          <a:xfrm>
            <a:off x="6675120" y="484632"/>
            <a:ext cx="4572000" cy="822960"/>
          </a:xfrm>
        </p:spPr>
        <p:txBody>
          <a:bodyPr lIns="0" tIns="0" rIns="0" bIns="0" anchor="t" anchorCtr="0">
            <a:no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6675120" y="1554480"/>
            <a:ext cx="4572000" cy="4517136"/>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0" y="0"/>
            <a:ext cx="6099048" cy="6400800"/>
          </a:xfrm>
        </p:spPr>
        <p:txBody>
          <a:bodyPr anchor="ctr" anchorCtr="0"/>
          <a:lstStyle>
            <a:lvl1pPr marL="0" indent="0" algn="ctr">
              <a:buNone/>
              <a:defRPr/>
            </a:lvl1pPr>
          </a:lstStyle>
          <a:p>
            <a:r>
              <a:rPr lang="en-US" dirty="0"/>
              <a:t>Insert Picture Here</a:t>
            </a:r>
          </a:p>
        </p:txBody>
      </p:sp>
    </p:spTree>
    <p:extLst>
      <p:ext uri="{BB962C8B-B14F-4D97-AF65-F5344CB8AC3E}">
        <p14:creationId xmlns:p14="http://schemas.microsoft.com/office/powerpoint/2010/main" val="321829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_Grey">
    <p:spTree>
      <p:nvGrpSpPr>
        <p:cNvPr id="1" name=""/>
        <p:cNvGrpSpPr/>
        <p:nvPr/>
      </p:nvGrpSpPr>
      <p:grpSpPr>
        <a:xfrm>
          <a:off x="0" y="0"/>
          <a:ext cx="0" cy="0"/>
          <a:chOff x="0" y="0"/>
          <a:chExt cx="0" cy="0"/>
        </a:xfrm>
      </p:grpSpPr>
      <p:sp>
        <p:nvSpPr>
          <p:cNvPr id="4" name="Footer Placeholder">
            <a:extLst>
              <a:ext uri="{FF2B5EF4-FFF2-40B4-BE49-F238E27FC236}">
                <a16:creationId xmlns:a16="http://schemas.microsoft.com/office/drawing/2014/main" id="{CE54E439-53D8-B24F-B0D3-83954F7F967D}"/>
              </a:ext>
            </a:extLst>
          </p:cNvPr>
          <p:cNvSpPr>
            <a:spLocks noGrp="1"/>
          </p:cNvSpPr>
          <p:nvPr>
            <p:ph type="ftr" sz="quarter" idx="10"/>
          </p:nvPr>
        </p:nvSpPr>
        <p:spPr/>
        <p:txBody>
          <a:bodyPr/>
          <a:lstStyle/>
          <a:p>
            <a:r>
              <a:rPr lang="en-US" dirty="0"/>
              <a:t>Jitterbit company confidential, do not distribute externally.</a:t>
            </a:r>
          </a:p>
        </p:txBody>
      </p:sp>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bg2">
              <a:lumMod val="1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a:lum bright="100000"/>
          </a:blip>
          <a:stretch>
            <a:fillRect/>
          </a:stretch>
        </p:blipFill>
        <p:spPr>
          <a:xfrm>
            <a:off x="9582338" y="407878"/>
            <a:ext cx="2143497" cy="398944"/>
          </a:xfrm>
          <a:prstGeom prst="rect">
            <a:avLst/>
          </a:prstGeom>
        </p:spPr>
      </p:pic>
      <p:sp>
        <p:nvSpPr>
          <p:cNvPr id="8" name="Title">
            <a:extLst>
              <a:ext uri="{FF2B5EF4-FFF2-40B4-BE49-F238E27FC236}">
                <a16:creationId xmlns:a16="http://schemas.microsoft.com/office/drawing/2014/main" id="{78EE5C4D-A946-2C41-927C-BE6748AC28B5}"/>
              </a:ext>
            </a:extLst>
          </p:cNvPr>
          <p:cNvSpPr>
            <a:spLocks noGrp="1" noChangeAspect="1"/>
          </p:cNvSpPr>
          <p:nvPr>
            <p:ph type="ctrTitle"/>
          </p:nvPr>
        </p:nvSpPr>
        <p:spPr>
          <a:xfrm>
            <a:off x="12727" y="0"/>
            <a:ext cx="9175872" cy="6862724"/>
          </a:xfrm>
          <a:custGeom>
            <a:avLst/>
            <a:gdLst>
              <a:gd name="connsiteX0" fmla="*/ 0 w 9144000"/>
              <a:gd name="connsiteY0" fmla="*/ 0 h 2387600"/>
              <a:gd name="connsiteX1" fmla="*/ 8746059 w 9144000"/>
              <a:gd name="connsiteY1" fmla="*/ 0 h 2387600"/>
              <a:gd name="connsiteX2" fmla="*/ 9144000 w 9144000"/>
              <a:gd name="connsiteY2" fmla="*/ 397941 h 2387600"/>
              <a:gd name="connsiteX3" fmla="*/ 9144000 w 9144000"/>
              <a:gd name="connsiteY3" fmla="*/ 2387600 h 2387600"/>
              <a:gd name="connsiteX4" fmla="*/ 0 w 9144000"/>
              <a:gd name="connsiteY4" fmla="*/ 2387600 h 2387600"/>
              <a:gd name="connsiteX5" fmla="*/ 0 w 9144000"/>
              <a:gd name="connsiteY5" fmla="*/ 0 h 2387600"/>
              <a:gd name="connsiteX0" fmla="*/ 0 w 9144000"/>
              <a:gd name="connsiteY0" fmla="*/ 0 h 2409372"/>
              <a:gd name="connsiteX1" fmla="*/ 8746059 w 9144000"/>
              <a:gd name="connsiteY1" fmla="*/ 0 h 2409372"/>
              <a:gd name="connsiteX2" fmla="*/ 9144000 w 9144000"/>
              <a:gd name="connsiteY2" fmla="*/ 397941 h 2409372"/>
              <a:gd name="connsiteX3" fmla="*/ 7478485 w 9144000"/>
              <a:gd name="connsiteY3" fmla="*/ 2409372 h 2409372"/>
              <a:gd name="connsiteX4" fmla="*/ 0 w 9144000"/>
              <a:gd name="connsiteY4" fmla="*/ 2387600 h 2409372"/>
              <a:gd name="connsiteX5" fmla="*/ 0 w 9144000"/>
              <a:gd name="connsiteY5" fmla="*/ 0 h 2409372"/>
              <a:gd name="connsiteX0" fmla="*/ 0 w 8746059"/>
              <a:gd name="connsiteY0" fmla="*/ 0 h 2409372"/>
              <a:gd name="connsiteX1" fmla="*/ 8746059 w 8746059"/>
              <a:gd name="connsiteY1" fmla="*/ 0 h 2409372"/>
              <a:gd name="connsiteX2" fmla="*/ 7478485 w 8746059"/>
              <a:gd name="connsiteY2" fmla="*/ 2409372 h 2409372"/>
              <a:gd name="connsiteX3" fmla="*/ 0 w 8746059"/>
              <a:gd name="connsiteY3" fmla="*/ 2387600 h 2409372"/>
              <a:gd name="connsiteX4" fmla="*/ 0 w 8746059"/>
              <a:gd name="connsiteY4" fmla="*/ 0 h 2409372"/>
              <a:gd name="connsiteX0" fmla="*/ 0 w 8746059"/>
              <a:gd name="connsiteY0" fmla="*/ 0 h 2387600"/>
              <a:gd name="connsiteX1" fmla="*/ 8746059 w 8746059"/>
              <a:gd name="connsiteY1" fmla="*/ 0 h 2387600"/>
              <a:gd name="connsiteX2" fmla="*/ 7478485 w 8746059"/>
              <a:gd name="connsiteY2" fmla="*/ 2383088 h 2387600"/>
              <a:gd name="connsiteX3" fmla="*/ 0 w 8746059"/>
              <a:gd name="connsiteY3" fmla="*/ 2387600 h 2387600"/>
              <a:gd name="connsiteX4" fmla="*/ 0 w 8746059"/>
              <a:gd name="connsiteY4" fmla="*/ 0 h 2387600"/>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547"/>
              <a:gd name="connsiteX1" fmla="*/ 8746059 w 8746059"/>
              <a:gd name="connsiteY1" fmla="*/ 0 h 2398547"/>
              <a:gd name="connsiteX2" fmla="*/ 7478485 w 8746059"/>
              <a:gd name="connsiteY2" fmla="*/ 2398133 h 2398547"/>
              <a:gd name="connsiteX3" fmla="*/ 0 w 8746059"/>
              <a:gd name="connsiteY3" fmla="*/ 2387600 h 2398547"/>
              <a:gd name="connsiteX4" fmla="*/ 0 w 8746059"/>
              <a:gd name="connsiteY4" fmla="*/ 0 h 2398547"/>
              <a:gd name="connsiteX0" fmla="*/ 0 w 8746059"/>
              <a:gd name="connsiteY0" fmla="*/ 0 h 2398464"/>
              <a:gd name="connsiteX1" fmla="*/ 8746059 w 8746059"/>
              <a:gd name="connsiteY1" fmla="*/ 0 h 2398464"/>
              <a:gd name="connsiteX2" fmla="*/ 7478485 w 8746059"/>
              <a:gd name="connsiteY2" fmla="*/ 2398133 h 2398464"/>
              <a:gd name="connsiteX3" fmla="*/ 0 w 8746059"/>
              <a:gd name="connsiteY3" fmla="*/ 2387600 h 2398464"/>
              <a:gd name="connsiteX4" fmla="*/ 0 w 8746059"/>
              <a:gd name="connsiteY4" fmla="*/ 0 h 2398464"/>
              <a:gd name="connsiteX0" fmla="*/ 4718704 w 8746059"/>
              <a:gd name="connsiteY0" fmla="*/ 0 h 2402512"/>
              <a:gd name="connsiteX1" fmla="*/ 8746059 w 8746059"/>
              <a:gd name="connsiteY1" fmla="*/ 4048 h 2402512"/>
              <a:gd name="connsiteX2" fmla="*/ 7478485 w 8746059"/>
              <a:gd name="connsiteY2" fmla="*/ 2402181 h 2402512"/>
              <a:gd name="connsiteX3" fmla="*/ 0 w 8746059"/>
              <a:gd name="connsiteY3" fmla="*/ 2391648 h 2402512"/>
              <a:gd name="connsiteX4" fmla="*/ 4718704 w 8746059"/>
              <a:gd name="connsiteY4" fmla="*/ 0 h 2402512"/>
              <a:gd name="connsiteX0" fmla="*/ 0 w 4027355"/>
              <a:gd name="connsiteY0" fmla="*/ 0 h 2402942"/>
              <a:gd name="connsiteX1" fmla="*/ 4027355 w 4027355"/>
              <a:gd name="connsiteY1" fmla="*/ 4048 h 2402942"/>
              <a:gd name="connsiteX2" fmla="*/ 2759781 w 4027355"/>
              <a:gd name="connsiteY2" fmla="*/ 2402181 h 2402942"/>
              <a:gd name="connsiteX3" fmla="*/ 6563 w 4027355"/>
              <a:gd name="connsiteY3" fmla="*/ 2399744 h 2402942"/>
              <a:gd name="connsiteX4" fmla="*/ 0 w 4027355"/>
              <a:gd name="connsiteY4" fmla="*/ 0 h 2402942"/>
              <a:gd name="connsiteX0" fmla="*/ 0 w 4388313"/>
              <a:gd name="connsiteY0" fmla="*/ 0 h 2398894"/>
              <a:gd name="connsiteX1" fmla="*/ 4388313 w 4388313"/>
              <a:gd name="connsiteY1" fmla="*/ 0 h 2398894"/>
              <a:gd name="connsiteX2" fmla="*/ 3120739 w 4388313"/>
              <a:gd name="connsiteY2" fmla="*/ 2398133 h 2398894"/>
              <a:gd name="connsiteX3" fmla="*/ 367521 w 4388313"/>
              <a:gd name="connsiteY3" fmla="*/ 2395696 h 2398894"/>
              <a:gd name="connsiteX4" fmla="*/ 0 w 4388313"/>
              <a:gd name="connsiteY4" fmla="*/ 0 h 2398894"/>
              <a:gd name="connsiteX0" fmla="*/ 630 w 4388943"/>
              <a:gd name="connsiteY0" fmla="*/ 0 h 2400116"/>
              <a:gd name="connsiteX1" fmla="*/ 4388943 w 4388943"/>
              <a:gd name="connsiteY1" fmla="*/ 0 h 2400116"/>
              <a:gd name="connsiteX2" fmla="*/ 3121369 w 4388943"/>
              <a:gd name="connsiteY2" fmla="*/ 2398133 h 2400116"/>
              <a:gd name="connsiteX3" fmla="*/ 631 w 4388943"/>
              <a:gd name="connsiteY3" fmla="*/ 2399744 h 2400116"/>
              <a:gd name="connsiteX4" fmla="*/ 630 w 4388943"/>
              <a:gd name="connsiteY4" fmla="*/ 0 h 2400116"/>
              <a:gd name="connsiteX0" fmla="*/ 0 w 5202109"/>
              <a:gd name="connsiteY0" fmla="*/ 0 h 2400116"/>
              <a:gd name="connsiteX1" fmla="*/ 5202109 w 5202109"/>
              <a:gd name="connsiteY1" fmla="*/ 0 h 2400116"/>
              <a:gd name="connsiteX2" fmla="*/ 3934535 w 5202109"/>
              <a:gd name="connsiteY2" fmla="*/ 2398133 h 2400116"/>
              <a:gd name="connsiteX3" fmla="*/ 813797 w 5202109"/>
              <a:gd name="connsiteY3" fmla="*/ 2399744 h 2400116"/>
              <a:gd name="connsiteX4" fmla="*/ 0 w 5202109"/>
              <a:gd name="connsiteY4" fmla="*/ 0 h 2400116"/>
              <a:gd name="connsiteX0" fmla="*/ 630 w 5202739"/>
              <a:gd name="connsiteY0" fmla="*/ 0 h 2400116"/>
              <a:gd name="connsiteX1" fmla="*/ 5202739 w 5202739"/>
              <a:gd name="connsiteY1" fmla="*/ 0 h 2400116"/>
              <a:gd name="connsiteX2" fmla="*/ 3935165 w 5202739"/>
              <a:gd name="connsiteY2" fmla="*/ 2398133 h 2400116"/>
              <a:gd name="connsiteX3" fmla="*/ 631 w 5202739"/>
              <a:gd name="connsiteY3" fmla="*/ 2399744 h 2400116"/>
              <a:gd name="connsiteX4" fmla="*/ 630 w 5202739"/>
              <a:gd name="connsiteY4" fmla="*/ 0 h 240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739" h="2400116">
                <a:moveTo>
                  <a:pt x="630" y="0"/>
                </a:moveTo>
                <a:lnTo>
                  <a:pt x="5202739" y="0"/>
                </a:lnTo>
                <a:lnTo>
                  <a:pt x="3935165" y="2398133"/>
                </a:lnTo>
                <a:cubicBezTo>
                  <a:pt x="3924177" y="2400640"/>
                  <a:pt x="209" y="2400246"/>
                  <a:pt x="631" y="2399744"/>
                </a:cubicBezTo>
                <a:cubicBezTo>
                  <a:pt x="-1557" y="1599829"/>
                  <a:pt x="2818" y="799915"/>
                  <a:pt x="630" y="0"/>
                </a:cubicBezTo>
                <a:close/>
              </a:path>
            </a:pathLst>
          </a:custGeom>
          <a:solidFill>
            <a:schemeClr val="bg2">
              <a:lumMod val="25000"/>
              <a:alpha val="67000"/>
            </a:schemeClr>
          </a:solidFill>
        </p:spPr>
        <p:txBody>
          <a:bodyPr lIns="1005840" tIns="182880" rIns="1005840" bIns="1097280" anchor="ctr" anchorCtr="0">
            <a:normAutofit/>
          </a:bodyPr>
          <a:lstStyle>
            <a:lvl1pPr algn="l">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ubtitle">
            <a:extLst>
              <a:ext uri="{FF2B5EF4-FFF2-40B4-BE49-F238E27FC236}">
                <a16:creationId xmlns:a16="http://schemas.microsoft.com/office/drawing/2014/main" id="{3EAD3F57-F3F9-554E-9A1F-D44CAF3A207E}"/>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1595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_Subtitle_UL_Image_Left_Purple">
    <p:spTree>
      <p:nvGrpSpPr>
        <p:cNvPr id="1" name=""/>
        <p:cNvGrpSpPr/>
        <p:nvPr/>
      </p:nvGrpSpPr>
      <p:grpSpPr>
        <a:xfrm>
          <a:off x="0" y="0"/>
          <a:ext cx="0" cy="0"/>
          <a:chOff x="0" y="0"/>
          <a:chExt cx="0" cy="0"/>
        </a:xfrm>
      </p:grpSpPr>
      <p:sp>
        <p:nvSpPr>
          <p:cNvPr id="2" name="Title 1"/>
          <p:cNvSpPr>
            <a:spLocks noGrp="1"/>
          </p:cNvSpPr>
          <p:nvPr>
            <p:ph type="title"/>
          </p:nvPr>
        </p:nvSpPr>
        <p:spPr>
          <a:xfrm>
            <a:off x="6675120" y="1097280"/>
            <a:ext cx="4572000" cy="822960"/>
          </a:xfrm>
        </p:spPr>
        <p:txBody>
          <a:bodyPr lIns="0" tIns="0" rIns="0" bIns="0" anchor="t" anchorCtr="0">
            <a:noAutofit/>
          </a:bodyPr>
          <a:lstStyle>
            <a:lvl1pPr>
              <a:defRPr sz="3200" b="1"/>
            </a:lvl1pPr>
          </a:lstStyle>
          <a:p>
            <a:r>
              <a:rPr lang="en-US" dirty="0"/>
              <a:t>Click to edit Master title style</a:t>
            </a:r>
          </a:p>
        </p:txBody>
      </p:sp>
      <p:sp>
        <p:nvSpPr>
          <p:cNvPr id="3" name="Content Placeholder 2"/>
          <p:cNvSpPr>
            <a:spLocks noGrp="1"/>
          </p:cNvSpPr>
          <p:nvPr>
            <p:ph idx="1"/>
          </p:nvPr>
        </p:nvSpPr>
        <p:spPr>
          <a:xfrm>
            <a:off x="6675120" y="2103118"/>
            <a:ext cx="457200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667512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6675120"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0" y="0"/>
            <a:ext cx="6099048" cy="6400800"/>
          </a:xfrm>
        </p:spPr>
        <p:txBody>
          <a:bodyPr anchor="ctr" anchorCtr="0"/>
          <a:lstStyle>
            <a:lvl1pPr marL="0" indent="0" algn="ctr">
              <a:buNone/>
              <a:defRPr/>
            </a:lvl1pPr>
          </a:lstStyle>
          <a:p>
            <a:r>
              <a:rPr lang="en-US" dirty="0"/>
              <a:t>Insert Picture Here</a:t>
            </a:r>
          </a:p>
        </p:txBody>
      </p:sp>
    </p:spTree>
    <p:extLst>
      <p:ext uri="{BB962C8B-B14F-4D97-AF65-F5344CB8AC3E}">
        <p14:creationId xmlns:p14="http://schemas.microsoft.com/office/powerpoint/2010/main" val="269769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_Subtitle_UL_Image_Left_Dark_Green">
    <p:bg>
      <p:bgPr>
        <a:solidFill>
          <a:schemeClr val="tx2"/>
        </a:solidFill>
        <a:effectLst/>
      </p:bgPr>
    </p:bg>
    <p:spTree>
      <p:nvGrpSpPr>
        <p:cNvPr id="1" name=""/>
        <p:cNvGrpSpPr/>
        <p:nvPr/>
      </p:nvGrpSpPr>
      <p:grpSpPr>
        <a:xfrm>
          <a:off x="0" y="0"/>
          <a:ext cx="0" cy="0"/>
          <a:chOff x="0" y="0"/>
          <a:chExt cx="0" cy="0"/>
        </a:xfrm>
      </p:grpSpPr>
      <p:grpSp>
        <p:nvGrpSpPr>
          <p:cNvPr id="21" name="footer">
            <a:extLst>
              <a:ext uri="{FF2B5EF4-FFF2-40B4-BE49-F238E27FC236}">
                <a16:creationId xmlns:a16="http://schemas.microsoft.com/office/drawing/2014/main" id="{C9FB099E-4547-7D4A-AF2D-040694620216}"/>
              </a:ext>
            </a:extLst>
          </p:cNvPr>
          <p:cNvGrpSpPr/>
          <p:nvPr userDrawn="1"/>
        </p:nvGrpSpPr>
        <p:grpSpPr>
          <a:xfrm>
            <a:off x="0" y="6400800"/>
            <a:ext cx="12198096" cy="457200"/>
            <a:chOff x="0" y="6400800"/>
            <a:chExt cx="12198096" cy="457200"/>
          </a:xfrm>
        </p:grpSpPr>
        <p:sp>
          <p:nvSpPr>
            <p:cNvPr id="22" name="footer background">
              <a:extLst>
                <a:ext uri="{FF2B5EF4-FFF2-40B4-BE49-F238E27FC236}">
                  <a16:creationId xmlns:a16="http://schemas.microsoft.com/office/drawing/2014/main" id="{1F048927-F59F-4446-B9C1-6FDC7492B035}"/>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copyright">
              <a:extLst>
                <a:ext uri="{FF2B5EF4-FFF2-40B4-BE49-F238E27FC236}">
                  <a16:creationId xmlns:a16="http://schemas.microsoft.com/office/drawing/2014/main" id="{9DBFE825-05A3-9E41-8324-9605B973DEF2}"/>
                </a:ext>
              </a:extLst>
            </p:cNvPr>
            <p:cNvGrpSpPr/>
            <p:nvPr userDrawn="1"/>
          </p:nvGrpSpPr>
          <p:grpSpPr>
            <a:xfrm>
              <a:off x="8837737" y="6549798"/>
              <a:ext cx="2743200" cy="274320"/>
              <a:chOff x="1839688" y="6549798"/>
              <a:chExt cx="2743200" cy="274320"/>
            </a:xfrm>
          </p:grpSpPr>
          <p:sp>
            <p:nvSpPr>
              <p:cNvPr id="29" name="Copyright date">
                <a:extLst>
                  <a:ext uri="{FF2B5EF4-FFF2-40B4-BE49-F238E27FC236}">
                    <a16:creationId xmlns:a16="http://schemas.microsoft.com/office/drawing/2014/main" id="{FECAF5EE-28B6-1145-AA32-2BB99C478097}"/>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30" name="Rectangle 29">
                <a:extLst>
                  <a:ext uri="{FF2B5EF4-FFF2-40B4-BE49-F238E27FC236}">
                    <a16:creationId xmlns:a16="http://schemas.microsoft.com/office/drawing/2014/main" id="{5EAA89CF-32EA-C041-899E-E14324528E01}"/>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C Jitterbit">
                <a:extLst>
                  <a:ext uri="{FF2B5EF4-FFF2-40B4-BE49-F238E27FC236}">
                    <a16:creationId xmlns:a16="http://schemas.microsoft.com/office/drawing/2014/main" id="{F44AB4A5-2D9E-7F45-9866-724105E8D503}"/>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24" name="Straight Connector 23">
              <a:extLst>
                <a:ext uri="{FF2B5EF4-FFF2-40B4-BE49-F238E27FC236}">
                  <a16:creationId xmlns:a16="http://schemas.microsoft.com/office/drawing/2014/main" id="{28258295-EB12-9348-9EAE-E72308194B83}"/>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D0DE73-382E-1B4B-830D-D702A9DFC101}"/>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EE0633-C4B9-3E4F-BFA2-5CFBB44EBCD6}"/>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FFA784-807E-C640-9C31-01190D149628}"/>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8" name="Jitterbit Logo">
              <a:extLst>
                <a:ext uri="{FF2B5EF4-FFF2-40B4-BE49-F238E27FC236}">
                  <a16:creationId xmlns:a16="http://schemas.microsoft.com/office/drawing/2014/main" id="{D73AACFF-2D4E-F842-BE16-6E76858306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8299" y="6535784"/>
              <a:ext cx="978693" cy="182880"/>
            </a:xfrm>
            <a:prstGeom prst="rect">
              <a:avLst/>
            </a:prstGeom>
          </p:spPr>
        </p:pic>
      </p:grpSp>
      <p:sp>
        <p:nvSpPr>
          <p:cNvPr id="32" name="Slide Number">
            <a:extLst>
              <a:ext uri="{FF2B5EF4-FFF2-40B4-BE49-F238E27FC236}">
                <a16:creationId xmlns:a16="http://schemas.microsoft.com/office/drawing/2014/main" id="{87CEC78B-5726-B54A-83CC-71350B2C5B3F}"/>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2" name="Title 1"/>
          <p:cNvSpPr>
            <a:spLocks noGrp="1"/>
          </p:cNvSpPr>
          <p:nvPr>
            <p:ph type="title"/>
          </p:nvPr>
        </p:nvSpPr>
        <p:spPr>
          <a:xfrm>
            <a:off x="6675120" y="1097280"/>
            <a:ext cx="4572000" cy="822960"/>
          </a:xfrm>
        </p:spPr>
        <p:txBody>
          <a:bodyPr lIns="0" tIns="0" rIns="0" bIns="0" anchor="t" anchorCtr="0">
            <a:noAutofit/>
          </a:bodyPr>
          <a:lstStyle>
            <a:lvl1pPr>
              <a:defRPr sz="3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675120" y="2103118"/>
            <a:ext cx="4572000" cy="4023360"/>
          </a:xfrm>
        </p:spPr>
        <p:txBody>
          <a:bodyPr lIns="0" tIns="0" rIns="0" bIns="0">
            <a:normAutofit/>
          </a:bodyPr>
          <a:lstStyle>
            <a:lvl1pPr marL="228600" indent="-228600">
              <a:lnSpc>
                <a:spcPct val="120000"/>
              </a:lnSpc>
              <a:spcBef>
                <a:spcPts val="0"/>
              </a:spcBef>
              <a:spcAft>
                <a:spcPts val="600"/>
              </a:spcAft>
              <a:buClr>
                <a:schemeClr val="accent3"/>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3"/>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3"/>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3"/>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3"/>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6675120" y="274320"/>
            <a:ext cx="4572000" cy="457200"/>
          </a:xfrm>
        </p:spPr>
        <p:txBody>
          <a:bodyPr lIns="0" tIns="0" rIns="0" bIns="0" anchor="b" anchorCtr="0">
            <a:normAutofit/>
          </a:bodyPr>
          <a:lstStyle>
            <a:lvl1pPr marL="0" indent="0" algn="l">
              <a:lnSpc>
                <a:spcPct val="120000"/>
              </a:lnSpc>
              <a:spcBef>
                <a:spcPts val="0"/>
              </a:spcBef>
              <a:buNone/>
              <a:defRPr sz="1600" b="0" cap="all" baseline="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6675120" y="851262"/>
            <a:ext cx="8229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0" y="0"/>
            <a:ext cx="6099048" cy="6400800"/>
          </a:xfrm>
        </p:spPr>
        <p:txBody>
          <a:bodyPr anchor="ctr" anchorCtr="0"/>
          <a:lstStyle>
            <a:lvl1pPr marL="0" indent="0" algn="ctr">
              <a:buNone/>
              <a:defRPr>
                <a:solidFill>
                  <a:schemeClr val="bg1"/>
                </a:solidFill>
              </a:defRPr>
            </a:lvl1pPr>
          </a:lstStyle>
          <a:p>
            <a:r>
              <a:rPr lang="en-US" dirty="0"/>
              <a:t>Insert Picture Here</a:t>
            </a:r>
          </a:p>
        </p:txBody>
      </p:sp>
    </p:spTree>
    <p:extLst>
      <p:ext uri="{BB962C8B-B14F-4D97-AF65-F5344CB8AC3E}">
        <p14:creationId xmlns:p14="http://schemas.microsoft.com/office/powerpoint/2010/main" val="275227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_Three_Images">
    <p:bg>
      <p:bgPr>
        <a:solidFill>
          <a:schemeClr val="tx2"/>
        </a:solidFill>
        <a:effectLst/>
      </p:bgPr>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33BF932-4720-1246-99D9-5BFD81410BB3}"/>
              </a:ext>
            </a:extLst>
          </p:cNvPr>
          <p:cNvSpPr>
            <a:spLocks noGrp="1"/>
          </p:cNvSpPr>
          <p:nvPr>
            <p:ph type="pic" sz="quarter" idx="16" hasCustomPrompt="1"/>
          </p:nvPr>
        </p:nvSpPr>
        <p:spPr>
          <a:xfrm>
            <a:off x="6096000" y="3200400"/>
            <a:ext cx="6099048" cy="3200400"/>
          </a:xfrm>
        </p:spPr>
        <p:txBody>
          <a:bodyPr anchor="ctr" anchorCtr="0"/>
          <a:lstStyle>
            <a:lvl1pPr marL="0" indent="0" algn="ctr">
              <a:buNone/>
              <a:defRPr>
                <a:solidFill>
                  <a:schemeClr val="bg1"/>
                </a:solidFill>
              </a:defRPr>
            </a:lvl1pPr>
          </a:lstStyle>
          <a:p>
            <a:r>
              <a:rPr lang="en-US" dirty="0"/>
              <a:t>Insert Picture Here</a:t>
            </a:r>
          </a:p>
        </p:txBody>
      </p: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96000" y="0"/>
            <a:ext cx="6099048" cy="3200400"/>
          </a:xfrm>
        </p:spPr>
        <p:txBody>
          <a:bodyPr anchor="ctr" anchorCtr="0"/>
          <a:lstStyle>
            <a:lvl1pPr marL="0" indent="0" algn="ctr">
              <a:buNone/>
              <a:defRPr>
                <a:solidFill>
                  <a:schemeClr val="bg1"/>
                </a:solidFill>
              </a:defRPr>
            </a:lvl1pPr>
          </a:lstStyle>
          <a:p>
            <a:r>
              <a:rPr lang="en-US" dirty="0"/>
              <a:t>Insert Picture Here</a:t>
            </a:r>
          </a:p>
        </p:txBody>
      </p:sp>
      <p:sp>
        <p:nvSpPr>
          <p:cNvPr id="6" name="Picture Placeholder 6">
            <a:extLst>
              <a:ext uri="{FF2B5EF4-FFF2-40B4-BE49-F238E27FC236}">
                <a16:creationId xmlns:a16="http://schemas.microsoft.com/office/drawing/2014/main" id="{F3313B76-C4AA-1446-A0E0-F670E2A7504B}"/>
              </a:ext>
            </a:extLst>
          </p:cNvPr>
          <p:cNvSpPr>
            <a:spLocks noGrp="1"/>
          </p:cNvSpPr>
          <p:nvPr>
            <p:ph type="pic" sz="quarter" idx="15" hasCustomPrompt="1"/>
          </p:nvPr>
        </p:nvSpPr>
        <p:spPr>
          <a:xfrm>
            <a:off x="0" y="-18472"/>
            <a:ext cx="6099048" cy="6400800"/>
          </a:xfrm>
        </p:spPr>
        <p:txBody>
          <a:bodyPr anchor="ctr" anchorCtr="0"/>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p:nvPr>
        </p:nvSpPr>
        <p:spPr>
          <a:xfrm>
            <a:off x="914400" y="484631"/>
            <a:ext cx="4572000" cy="2225912"/>
          </a:xfrm>
        </p:spPr>
        <p:txBody>
          <a:bodyPr lIns="0" tIns="0" rIns="0" bIns="0" anchor="t" anchorCtr="0">
            <a:normAutofit/>
          </a:bodyPr>
          <a:lstStyle>
            <a:lvl1pPr>
              <a:defRPr sz="3200" b="1">
                <a:solidFill>
                  <a:schemeClr val="bg1"/>
                </a:solidFill>
                <a:effectLst>
                  <a:outerShdw blurRad="190500" sx="105000" sy="105000" algn="ctr"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31552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_Eight_Images">
    <p:bg>
      <p:bgPr>
        <a:solidFill>
          <a:schemeClr val="tx2"/>
        </a:solidFill>
        <a:effectLst/>
      </p:bgPr>
    </p:bg>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C25CD9B7-64A2-4C4D-A3E4-971416EFEFAD}"/>
              </a:ext>
            </a:extLst>
          </p:cNvPr>
          <p:cNvSpPr>
            <a:spLocks noGrp="1"/>
          </p:cNvSpPr>
          <p:nvPr>
            <p:ph type="pic" sz="quarter" idx="22" hasCustomPrompt="1"/>
          </p:nvPr>
        </p:nvSpPr>
        <p:spPr>
          <a:xfrm>
            <a:off x="9134856" y="320040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13" name="Picture Placeholder 6">
            <a:extLst>
              <a:ext uri="{FF2B5EF4-FFF2-40B4-BE49-F238E27FC236}">
                <a16:creationId xmlns:a16="http://schemas.microsoft.com/office/drawing/2014/main" id="{08AF63E4-9AE0-EC47-8626-ADB3649775AC}"/>
              </a:ext>
            </a:extLst>
          </p:cNvPr>
          <p:cNvSpPr>
            <a:spLocks noGrp="1"/>
          </p:cNvSpPr>
          <p:nvPr>
            <p:ph type="pic" sz="quarter" idx="21" hasCustomPrompt="1"/>
          </p:nvPr>
        </p:nvSpPr>
        <p:spPr>
          <a:xfrm>
            <a:off x="9134856" y="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8" name="Picture Placeholder 6">
            <a:extLst>
              <a:ext uri="{FF2B5EF4-FFF2-40B4-BE49-F238E27FC236}">
                <a16:creationId xmlns:a16="http://schemas.microsoft.com/office/drawing/2014/main" id="{A33BF932-4720-1246-99D9-5BFD81410BB3}"/>
              </a:ext>
            </a:extLst>
          </p:cNvPr>
          <p:cNvSpPr>
            <a:spLocks noGrp="1"/>
          </p:cNvSpPr>
          <p:nvPr>
            <p:ph type="pic" sz="quarter" idx="16" hasCustomPrompt="1"/>
          </p:nvPr>
        </p:nvSpPr>
        <p:spPr>
          <a:xfrm>
            <a:off x="6089904" y="320040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7" name="Picture Placeholder 6">
            <a:extLst>
              <a:ext uri="{FF2B5EF4-FFF2-40B4-BE49-F238E27FC236}">
                <a16:creationId xmlns:a16="http://schemas.microsoft.com/office/drawing/2014/main" id="{1317CB05-5B75-E44A-9A4A-7CD3373ECA20}"/>
              </a:ext>
            </a:extLst>
          </p:cNvPr>
          <p:cNvSpPr>
            <a:spLocks noGrp="1"/>
          </p:cNvSpPr>
          <p:nvPr>
            <p:ph type="pic" sz="quarter" idx="14" hasCustomPrompt="1"/>
          </p:nvPr>
        </p:nvSpPr>
        <p:spPr>
          <a:xfrm>
            <a:off x="6089904" y="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12" name="Picture Placeholder 6">
            <a:extLst>
              <a:ext uri="{FF2B5EF4-FFF2-40B4-BE49-F238E27FC236}">
                <a16:creationId xmlns:a16="http://schemas.microsoft.com/office/drawing/2014/main" id="{5A02FA07-3026-AA46-8D2E-6A9511D92FE8}"/>
              </a:ext>
            </a:extLst>
          </p:cNvPr>
          <p:cNvSpPr>
            <a:spLocks noGrp="1"/>
          </p:cNvSpPr>
          <p:nvPr>
            <p:ph type="pic" sz="quarter" idx="20" hasCustomPrompt="1"/>
          </p:nvPr>
        </p:nvSpPr>
        <p:spPr>
          <a:xfrm>
            <a:off x="3044952" y="320040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11" name="Picture Placeholder 6">
            <a:extLst>
              <a:ext uri="{FF2B5EF4-FFF2-40B4-BE49-F238E27FC236}">
                <a16:creationId xmlns:a16="http://schemas.microsoft.com/office/drawing/2014/main" id="{697BDE18-0CBE-5C47-8CAE-7BEF4E4130B5}"/>
              </a:ext>
            </a:extLst>
          </p:cNvPr>
          <p:cNvSpPr>
            <a:spLocks noGrp="1"/>
          </p:cNvSpPr>
          <p:nvPr>
            <p:ph type="pic" sz="quarter" idx="19" hasCustomPrompt="1"/>
          </p:nvPr>
        </p:nvSpPr>
        <p:spPr>
          <a:xfrm>
            <a:off x="3044952" y="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10" name="Picture Placeholder 6">
            <a:extLst>
              <a:ext uri="{FF2B5EF4-FFF2-40B4-BE49-F238E27FC236}">
                <a16:creationId xmlns:a16="http://schemas.microsoft.com/office/drawing/2014/main" id="{C850B43D-DA47-584D-A336-52418826A31D}"/>
              </a:ext>
            </a:extLst>
          </p:cNvPr>
          <p:cNvSpPr>
            <a:spLocks noGrp="1"/>
          </p:cNvSpPr>
          <p:nvPr>
            <p:ph type="pic" sz="quarter" idx="18" hasCustomPrompt="1"/>
          </p:nvPr>
        </p:nvSpPr>
        <p:spPr>
          <a:xfrm>
            <a:off x="0" y="320040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9" name="Picture Placeholder 6">
            <a:extLst>
              <a:ext uri="{FF2B5EF4-FFF2-40B4-BE49-F238E27FC236}">
                <a16:creationId xmlns:a16="http://schemas.microsoft.com/office/drawing/2014/main" id="{114539B8-B34B-C34B-8087-A40BE0F6514E}"/>
              </a:ext>
            </a:extLst>
          </p:cNvPr>
          <p:cNvSpPr>
            <a:spLocks noGrp="1"/>
          </p:cNvSpPr>
          <p:nvPr>
            <p:ph type="pic" sz="quarter" idx="17" hasCustomPrompt="1"/>
          </p:nvPr>
        </p:nvSpPr>
        <p:spPr>
          <a:xfrm>
            <a:off x="0" y="0"/>
            <a:ext cx="3054096" cy="3200400"/>
          </a:xfrm>
        </p:spPr>
        <p:txBody>
          <a:bodyPr anchor="ctr" anchorCtr="0"/>
          <a:lstStyle>
            <a:lvl1pPr marL="0" indent="0" algn="ctr">
              <a:buNone/>
              <a:defRPr>
                <a:solidFill>
                  <a:schemeClr val="bg1"/>
                </a:solidFill>
              </a:defRPr>
            </a:lvl1pPr>
          </a:lstStyle>
          <a:p>
            <a:r>
              <a:rPr lang="en-US" dirty="0"/>
              <a:t>Insert Picture Here</a:t>
            </a:r>
          </a:p>
        </p:txBody>
      </p:sp>
      <p:sp>
        <p:nvSpPr>
          <p:cNvPr id="2" name="Title 1"/>
          <p:cNvSpPr>
            <a:spLocks noGrp="1"/>
          </p:cNvSpPr>
          <p:nvPr>
            <p:ph type="title"/>
          </p:nvPr>
        </p:nvSpPr>
        <p:spPr>
          <a:xfrm>
            <a:off x="914400" y="484631"/>
            <a:ext cx="4572000" cy="2225912"/>
          </a:xfrm>
        </p:spPr>
        <p:txBody>
          <a:bodyPr lIns="0" tIns="0" rIns="0" bIns="0" anchor="t" anchorCtr="0">
            <a:normAutofit/>
          </a:bodyPr>
          <a:lstStyle>
            <a:lvl1pPr>
              <a:defRPr sz="3200" b="1">
                <a:solidFill>
                  <a:schemeClr val="bg1"/>
                </a:solidFill>
                <a:effectLst>
                  <a:outerShdw blurRad="190500" sx="105000" sy="105000" algn="ctr" rotWithShape="0">
                    <a:prstClr val="black">
                      <a:alpha val="40000"/>
                    </a:prstClr>
                  </a:outerShdw>
                </a:effectLst>
              </a:defRPr>
            </a:lvl1pPr>
          </a:lstStyle>
          <a:p>
            <a:r>
              <a:rPr lang="en-US" dirty="0"/>
              <a:t>Click to edit Master title style</a:t>
            </a:r>
          </a:p>
        </p:txBody>
      </p:sp>
    </p:spTree>
    <p:extLst>
      <p:ext uri="{BB962C8B-B14F-4D97-AF65-F5344CB8AC3E}">
        <p14:creationId xmlns:p14="http://schemas.microsoft.com/office/powerpoint/2010/main" val="26202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_Subtitle_4_Up_Images_Blu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02C6599-C3DC-3D4D-9770-8A53F1A4C90A}"/>
              </a:ext>
            </a:extLst>
          </p:cNvPr>
          <p:cNvSpPr/>
          <p:nvPr userDrawn="1"/>
        </p:nvSpPr>
        <p:spPr>
          <a:xfrm>
            <a:off x="0" y="-1"/>
            <a:ext cx="12192000" cy="4270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bg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914400"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3599651"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284902"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8970153"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p:cNvSpPr>
          <p:nvPr>
            <p:ph type="pic" sz="quarter" idx="17" hasCustomPrompt="1"/>
          </p:nvPr>
        </p:nvSpPr>
        <p:spPr>
          <a:xfrm>
            <a:off x="1371600" y="1920240"/>
            <a:ext cx="1371600" cy="1371600"/>
          </a:xfrm>
          <a:effectLst>
            <a:outerShdw blurRad="190500" dist="63500" dir="5400000" sx="115000" sy="115000" algn="ctr" rotWithShape="0">
              <a:srgbClr val="000000">
                <a:alpha val="15000"/>
              </a:srgbClr>
            </a:outerShdw>
          </a:effectLst>
        </p:spPr>
        <p:txBody>
          <a:bodyPr anchor="ctr" anchorCtr="0"/>
          <a:lstStyle>
            <a:lvl1pPr marL="0" indent="0" algn="ctr">
              <a:buNone/>
              <a:defRPr>
                <a:solidFill>
                  <a:schemeClr val="bg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p:cNvSpPr>
          <p:nvPr>
            <p:ph type="pic" sz="quarter" idx="18" hasCustomPrompt="1"/>
          </p:nvPr>
        </p:nvSpPr>
        <p:spPr>
          <a:xfrm>
            <a:off x="4056851" y="1920240"/>
            <a:ext cx="1371600" cy="1371600"/>
          </a:xfrm>
          <a:effectLst>
            <a:outerShdw blurRad="190500" dist="63500" dir="5400000" sx="115000" sy="115000" algn="ctr" rotWithShape="0">
              <a:srgbClr val="000000">
                <a:alpha val="15000"/>
              </a:srgbClr>
            </a:outerShdw>
          </a:effectLst>
        </p:spPr>
        <p:txBody>
          <a:bodyPr anchor="ctr" anchorCtr="0"/>
          <a:lstStyle>
            <a:lvl1pPr marL="0" indent="0" algn="ctr">
              <a:buNone/>
              <a:defRPr>
                <a:solidFill>
                  <a:schemeClr val="bg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p:cNvSpPr>
          <p:nvPr>
            <p:ph type="pic" sz="quarter" idx="19" hasCustomPrompt="1"/>
          </p:nvPr>
        </p:nvSpPr>
        <p:spPr>
          <a:xfrm>
            <a:off x="6742102" y="1920240"/>
            <a:ext cx="1371600" cy="1371600"/>
          </a:xfrm>
          <a:effectLst>
            <a:outerShdw blurRad="190500" dist="63500" dir="5400000" sx="115000" sy="115000" algn="ctr" rotWithShape="0">
              <a:srgbClr val="000000">
                <a:alpha val="15000"/>
              </a:srgbClr>
            </a:outerShdw>
          </a:effectLst>
        </p:spPr>
        <p:txBody>
          <a:bodyPr anchor="ctr" anchorCtr="0"/>
          <a:lstStyle>
            <a:lvl1pPr marL="0" indent="0" algn="ctr">
              <a:buNone/>
              <a:defRPr>
                <a:solidFill>
                  <a:schemeClr val="bg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p:cNvSpPr>
          <p:nvPr>
            <p:ph type="pic" sz="quarter" idx="20" hasCustomPrompt="1"/>
          </p:nvPr>
        </p:nvSpPr>
        <p:spPr>
          <a:xfrm>
            <a:off x="9427353" y="1920240"/>
            <a:ext cx="1371600" cy="1371600"/>
          </a:xfrm>
          <a:effectLst>
            <a:outerShdw blurRad="190500" dist="63500" dir="5400000" sx="115000" sy="115000" algn="ctr" rotWithShape="0">
              <a:srgbClr val="000000">
                <a:alpha val="15000"/>
              </a:srgbClr>
            </a:outerShdw>
          </a:effectLst>
        </p:spPr>
        <p:txBody>
          <a:bodyPr anchor="ctr" anchorCtr="0"/>
          <a:lstStyle>
            <a:lvl1pPr marL="0" indent="0" algn="ctr">
              <a:buNone/>
              <a:defRPr>
                <a:solidFill>
                  <a:schemeClr val="bg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4572000"/>
            <a:ext cx="5029200" cy="155448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000"/>
            </a:lvl1pPr>
            <a:lvl2pPr marL="548640" indent="-228600">
              <a:lnSpc>
                <a:spcPct val="120000"/>
              </a:lnSpc>
              <a:spcBef>
                <a:spcPts val="0"/>
              </a:spcBef>
              <a:spcAft>
                <a:spcPts val="600"/>
              </a:spcAft>
              <a:buClr>
                <a:schemeClr val="accent5"/>
              </a:buClr>
              <a:buSzPct val="100000"/>
              <a:buFont typeface="System Font Regular"/>
              <a:buChar char="◦"/>
              <a:defRPr sz="16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4572000"/>
            <a:ext cx="5029200" cy="155448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000"/>
            </a:lvl1pPr>
            <a:lvl2pPr marL="548640" indent="-228600">
              <a:lnSpc>
                <a:spcPct val="120000"/>
              </a:lnSpc>
              <a:spcBef>
                <a:spcPts val="0"/>
              </a:spcBef>
              <a:spcAft>
                <a:spcPts val="600"/>
              </a:spcAft>
              <a:buClr>
                <a:schemeClr val="accent5"/>
              </a:buClr>
              <a:buSzPct val="100000"/>
              <a:buFont typeface="System Font Regular"/>
              <a:buChar char="◦"/>
              <a:defRPr sz="16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592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_Subtitle_4_Up_Images_Orange">
    <p:bg>
      <p:bgPr>
        <a:solidFill>
          <a:schemeClr val="tx2"/>
        </a:solidFill>
        <a:effectLst/>
      </p:bgPr>
    </p:bg>
    <p:spTree>
      <p:nvGrpSpPr>
        <p:cNvPr id="1" name=""/>
        <p:cNvGrpSpPr/>
        <p:nvPr/>
      </p:nvGrpSpPr>
      <p:grpSpPr>
        <a:xfrm>
          <a:off x="0" y="0"/>
          <a:ext cx="0" cy="0"/>
          <a:chOff x="0" y="0"/>
          <a:chExt cx="0" cy="0"/>
        </a:xfrm>
      </p:grpSpPr>
      <p:sp>
        <p:nvSpPr>
          <p:cNvPr id="56" name="Slide Number">
            <a:extLst>
              <a:ext uri="{FF2B5EF4-FFF2-40B4-BE49-F238E27FC236}">
                <a16:creationId xmlns:a16="http://schemas.microsoft.com/office/drawing/2014/main" id="{1C25513C-AC0B-C248-9F35-1E18AF3EB226}"/>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57" name="Footer Placeholder">
            <a:extLst>
              <a:ext uri="{FF2B5EF4-FFF2-40B4-BE49-F238E27FC236}">
                <a16:creationId xmlns:a16="http://schemas.microsoft.com/office/drawing/2014/main" id="{31D277DC-CE4B-FF4B-9AF9-12536A5C1FF2}"/>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21" name="Rectangle 20">
            <a:extLst>
              <a:ext uri="{FF2B5EF4-FFF2-40B4-BE49-F238E27FC236}">
                <a16:creationId xmlns:a16="http://schemas.microsoft.com/office/drawing/2014/main" id="{102C6599-C3DC-3D4D-9770-8A53F1A4C90A}"/>
              </a:ext>
            </a:extLst>
          </p:cNvPr>
          <p:cNvSpPr/>
          <p:nvPr userDrawn="1"/>
        </p:nvSpPr>
        <p:spPr>
          <a:xfrm>
            <a:off x="0" y="-1"/>
            <a:ext cx="12192000" cy="4270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tx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914400"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3599651"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284902"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8970153" y="3443111"/>
            <a:ext cx="2286000" cy="548640"/>
          </a:xfrm>
        </p:spPr>
        <p:txBody>
          <a:bodyPr lIns="0" tIns="0" rIns="0" bIns="0">
            <a:noAutofit/>
          </a:bodyPr>
          <a:lstStyle>
            <a:lvl1pPr marL="0" indent="0" algn="ctr">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p:cNvSpPr>
          <p:nvPr>
            <p:ph type="pic" sz="quarter" idx="17" hasCustomPrompt="1"/>
          </p:nvPr>
        </p:nvSpPr>
        <p:spPr>
          <a:xfrm>
            <a:off x="1371600"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p:cNvSpPr>
          <p:nvPr>
            <p:ph type="pic" sz="quarter" idx="18" hasCustomPrompt="1"/>
          </p:nvPr>
        </p:nvSpPr>
        <p:spPr>
          <a:xfrm>
            <a:off x="4056851"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p:cNvSpPr>
          <p:nvPr>
            <p:ph type="pic" sz="quarter" idx="19" hasCustomPrompt="1"/>
          </p:nvPr>
        </p:nvSpPr>
        <p:spPr>
          <a:xfrm>
            <a:off x="6742102"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p:cNvSpPr>
          <p:nvPr>
            <p:ph type="pic" sz="quarter" idx="20" hasCustomPrompt="1"/>
          </p:nvPr>
        </p:nvSpPr>
        <p:spPr>
          <a:xfrm>
            <a:off x="9427353" y="1920240"/>
            <a:ext cx="1371600" cy="1371600"/>
          </a:xfrm>
          <a:effectLst>
            <a:outerShdw blurRad="190500" dist="63500" dir="5400000" sx="105000" sy="105000" algn="ctr" rotWithShape="0">
              <a:srgbClr val="22042D">
                <a:alpha val="15000"/>
              </a:srgbClr>
            </a:outerShdw>
          </a:effectLst>
        </p:spPr>
        <p:txBody>
          <a:bodyPr anchor="ctr" anchorCtr="0"/>
          <a:lstStyle>
            <a:lvl1pPr marL="0" indent="0" algn="ctr">
              <a:buNone/>
              <a:defRPr>
                <a:solidFill>
                  <a:schemeClr val="tx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4572000"/>
            <a:ext cx="5029200" cy="1554480"/>
          </a:xfrm>
        </p:spPr>
        <p:txBody>
          <a:bodyPr lIns="0" tIns="0" rIns="0" bIns="0">
            <a:normAutofit/>
          </a:bodyPr>
          <a:lstStyle>
            <a:lvl1pPr marL="228600" indent="-228600">
              <a:lnSpc>
                <a:spcPct val="120000"/>
              </a:lnSpc>
              <a:spcBef>
                <a:spcPts val="0"/>
              </a:spcBef>
              <a:spcAft>
                <a:spcPts val="600"/>
              </a:spcAft>
              <a:buClr>
                <a:schemeClr val="accent1"/>
              </a:buClr>
              <a:buSzPct val="100000"/>
              <a:buFont typeface="Arial" charset="0"/>
              <a:buChar char="•"/>
              <a:defRPr sz="20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6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4572000"/>
            <a:ext cx="5029200" cy="1554480"/>
          </a:xfrm>
        </p:spPr>
        <p:txBody>
          <a:bodyPr lIns="0" tIns="0" rIns="0" bIns="0">
            <a:normAutofit/>
          </a:bodyPr>
          <a:lstStyle>
            <a:lvl1pPr marL="228600" indent="-228600">
              <a:lnSpc>
                <a:spcPct val="120000"/>
              </a:lnSpc>
              <a:spcBef>
                <a:spcPts val="0"/>
              </a:spcBef>
              <a:spcAft>
                <a:spcPts val="600"/>
              </a:spcAft>
              <a:buClr>
                <a:schemeClr val="accent1"/>
              </a:buClr>
              <a:buSzPct val="100000"/>
              <a:buFont typeface="Arial" charset="0"/>
              <a:buChar char="•"/>
              <a:defRPr sz="20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6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234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_Subtitle_Timeline_Green">
    <p:bg>
      <p:bgPr>
        <a:solidFill>
          <a:schemeClr val="tx2"/>
        </a:solidFill>
        <a:effectLst/>
      </p:bgPr>
    </p:bg>
    <p:spTree>
      <p:nvGrpSpPr>
        <p:cNvPr id="1" name=""/>
        <p:cNvGrpSpPr/>
        <p:nvPr/>
      </p:nvGrpSpPr>
      <p:grpSpPr>
        <a:xfrm>
          <a:off x="0" y="0"/>
          <a:ext cx="0" cy="0"/>
          <a:chOff x="0" y="0"/>
          <a:chExt cx="0" cy="0"/>
        </a:xfrm>
      </p:grpSpPr>
      <p:sp>
        <p:nvSpPr>
          <p:cNvPr id="68" name="Slide Number">
            <a:extLst>
              <a:ext uri="{FF2B5EF4-FFF2-40B4-BE49-F238E27FC236}">
                <a16:creationId xmlns:a16="http://schemas.microsoft.com/office/drawing/2014/main" id="{A787FB2E-1CCD-7D44-8AAC-F3AECC5882A9}"/>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69" name="Footer Placeholder">
            <a:extLst>
              <a:ext uri="{FF2B5EF4-FFF2-40B4-BE49-F238E27FC236}">
                <a16:creationId xmlns:a16="http://schemas.microsoft.com/office/drawing/2014/main" id="{8F5988F8-47CA-5C4C-9C4D-609D3FD41B07}"/>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21" name="Rectangle 20">
            <a:extLst>
              <a:ext uri="{FF2B5EF4-FFF2-40B4-BE49-F238E27FC236}">
                <a16:creationId xmlns:a16="http://schemas.microsoft.com/office/drawing/2014/main" id="{102C6599-C3DC-3D4D-9770-8A53F1A4C90A}"/>
              </a:ext>
            </a:extLst>
          </p:cNvPr>
          <p:cNvSpPr/>
          <p:nvPr userDrawn="1"/>
        </p:nvSpPr>
        <p:spPr>
          <a:xfrm>
            <a:off x="0" y="0"/>
            <a:ext cx="12188952" cy="395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9E78D273-6161-2E4D-920C-7686E78C2693}"/>
              </a:ext>
            </a:extLst>
          </p:cNvPr>
          <p:cNvSpPr>
            <a:spLocks noGrp="1"/>
          </p:cNvSpPr>
          <p:nvPr>
            <p:ph type="title"/>
          </p:nvPr>
        </p:nvSpPr>
        <p:spPr>
          <a:xfrm>
            <a:off x="914400" y="1097280"/>
            <a:ext cx="10332720" cy="457200"/>
          </a:xfrm>
        </p:spPr>
        <p:txBody>
          <a:bodyPr lIns="0" tIns="0" rIns="0" bIns="0" anchor="t" anchorCtr="0">
            <a:normAutofit/>
          </a:bodyPr>
          <a:lstStyle>
            <a:lvl1pPr>
              <a:defRPr sz="3600" b="1">
                <a:solidFill>
                  <a:schemeClr val="tx1"/>
                </a:solidFill>
              </a:defRPr>
            </a:lvl1pPr>
          </a:lstStyle>
          <a:p>
            <a:r>
              <a:rPr lang="en-US" dirty="0"/>
              <a:t>Click to edit Master title style</a:t>
            </a:r>
          </a:p>
        </p:txBody>
      </p:sp>
      <p:sp>
        <p:nvSpPr>
          <p:cNvPr id="19" name="Subtitle 2">
            <a:extLst>
              <a:ext uri="{FF2B5EF4-FFF2-40B4-BE49-F238E27FC236}">
                <a16:creationId xmlns:a16="http://schemas.microsoft.com/office/drawing/2014/main" id="{3E3699B7-04E7-244B-B10C-156D51C752CE}"/>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3"/>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0" name="Straight Connector 19">
            <a:extLst>
              <a:ext uri="{FF2B5EF4-FFF2-40B4-BE49-F238E27FC236}">
                <a16:creationId xmlns:a16="http://schemas.microsoft.com/office/drawing/2014/main" id="{ED63806A-9588-9149-B81F-F61AA61E7E76}"/>
              </a:ext>
            </a:extLst>
          </p:cNvPr>
          <p:cNvCxnSpPr>
            <a:cxnSpLocks/>
          </p:cNvCxnSpPr>
          <p:nvPr userDrawn="1"/>
        </p:nvCxnSpPr>
        <p:spPr>
          <a:xfrm>
            <a:off x="914398" y="851262"/>
            <a:ext cx="82296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DA3D8181-B613-9647-8A2E-A87EFCBB9E90}"/>
              </a:ext>
            </a:extLst>
          </p:cNvPr>
          <p:cNvSpPr>
            <a:spLocks noGrp="1"/>
          </p:cNvSpPr>
          <p:nvPr>
            <p:ph idx="1"/>
          </p:nvPr>
        </p:nvSpPr>
        <p:spPr>
          <a:xfrm>
            <a:off x="1591733"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4" name="Content Placeholder 2">
            <a:extLst>
              <a:ext uri="{FF2B5EF4-FFF2-40B4-BE49-F238E27FC236}">
                <a16:creationId xmlns:a16="http://schemas.microsoft.com/office/drawing/2014/main" id="{6246B60C-C1E7-5B4A-875A-C4BE8D1CFCC5}"/>
              </a:ext>
            </a:extLst>
          </p:cNvPr>
          <p:cNvSpPr>
            <a:spLocks noGrp="1"/>
          </p:cNvSpPr>
          <p:nvPr>
            <p:ph idx="14"/>
          </p:nvPr>
        </p:nvSpPr>
        <p:spPr>
          <a:xfrm>
            <a:off x="4276984"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5" name="Content Placeholder 2">
            <a:extLst>
              <a:ext uri="{FF2B5EF4-FFF2-40B4-BE49-F238E27FC236}">
                <a16:creationId xmlns:a16="http://schemas.microsoft.com/office/drawing/2014/main" id="{465591F5-2653-2F4B-8642-A9DD043DE52D}"/>
              </a:ext>
            </a:extLst>
          </p:cNvPr>
          <p:cNvSpPr>
            <a:spLocks noGrp="1"/>
          </p:cNvSpPr>
          <p:nvPr>
            <p:ph idx="15"/>
          </p:nvPr>
        </p:nvSpPr>
        <p:spPr>
          <a:xfrm>
            <a:off x="6962235"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F03FC044-AB8E-944A-A9F4-4E01344FE486}"/>
              </a:ext>
            </a:extLst>
          </p:cNvPr>
          <p:cNvSpPr>
            <a:spLocks noGrp="1"/>
          </p:cNvSpPr>
          <p:nvPr>
            <p:ph idx="16"/>
          </p:nvPr>
        </p:nvSpPr>
        <p:spPr>
          <a:xfrm>
            <a:off x="9647486" y="1907822"/>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tx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27" name="Picture Placeholder 6">
            <a:extLst>
              <a:ext uri="{FF2B5EF4-FFF2-40B4-BE49-F238E27FC236}">
                <a16:creationId xmlns:a16="http://schemas.microsoft.com/office/drawing/2014/main" id="{0B74394B-B05D-BD4D-A0C1-CBD0349F3D0E}"/>
              </a:ext>
            </a:extLst>
          </p:cNvPr>
          <p:cNvSpPr>
            <a:spLocks noGrp="1" noChangeAspect="1"/>
          </p:cNvSpPr>
          <p:nvPr>
            <p:ph type="pic" sz="quarter" idx="17" hasCustomPrompt="1"/>
          </p:nvPr>
        </p:nvSpPr>
        <p:spPr>
          <a:xfrm>
            <a:off x="914400" y="1907822"/>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tx1"/>
                </a:solidFill>
              </a:defRPr>
            </a:lvl1pPr>
          </a:lstStyle>
          <a:p>
            <a:r>
              <a:rPr lang="en-US" dirty="0"/>
              <a:t>Insert Picture Here</a:t>
            </a:r>
          </a:p>
        </p:txBody>
      </p:sp>
      <p:sp>
        <p:nvSpPr>
          <p:cNvPr id="28" name="Picture Placeholder 6">
            <a:extLst>
              <a:ext uri="{FF2B5EF4-FFF2-40B4-BE49-F238E27FC236}">
                <a16:creationId xmlns:a16="http://schemas.microsoft.com/office/drawing/2014/main" id="{F42722DE-C0A3-084D-ACE1-03CF2607685F}"/>
              </a:ext>
            </a:extLst>
          </p:cNvPr>
          <p:cNvSpPr>
            <a:spLocks noGrp="1" noChangeAspect="1"/>
          </p:cNvSpPr>
          <p:nvPr>
            <p:ph type="pic" sz="quarter" idx="18" hasCustomPrompt="1"/>
          </p:nvPr>
        </p:nvSpPr>
        <p:spPr>
          <a:xfrm>
            <a:off x="3599651" y="1907822"/>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tx1"/>
                </a:solidFill>
              </a:defRPr>
            </a:lvl1pPr>
          </a:lstStyle>
          <a:p>
            <a:r>
              <a:rPr lang="en-US" dirty="0"/>
              <a:t>Insert Picture Here</a:t>
            </a:r>
          </a:p>
        </p:txBody>
      </p:sp>
      <p:sp>
        <p:nvSpPr>
          <p:cNvPr id="29" name="Picture Placeholder 6">
            <a:extLst>
              <a:ext uri="{FF2B5EF4-FFF2-40B4-BE49-F238E27FC236}">
                <a16:creationId xmlns:a16="http://schemas.microsoft.com/office/drawing/2014/main" id="{671B23FF-D4BB-C54E-862B-02B1F821FEC6}"/>
              </a:ext>
            </a:extLst>
          </p:cNvPr>
          <p:cNvSpPr>
            <a:spLocks noGrp="1" noChangeAspect="1"/>
          </p:cNvSpPr>
          <p:nvPr>
            <p:ph type="pic" sz="quarter" idx="19" hasCustomPrompt="1"/>
          </p:nvPr>
        </p:nvSpPr>
        <p:spPr>
          <a:xfrm>
            <a:off x="6284902" y="1907822"/>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tx1"/>
                </a:solidFill>
              </a:defRPr>
            </a:lvl1pPr>
          </a:lstStyle>
          <a:p>
            <a:r>
              <a:rPr lang="en-US" dirty="0"/>
              <a:t>Insert Picture Here</a:t>
            </a:r>
          </a:p>
        </p:txBody>
      </p:sp>
      <p:sp>
        <p:nvSpPr>
          <p:cNvPr id="30" name="Picture Placeholder 6">
            <a:extLst>
              <a:ext uri="{FF2B5EF4-FFF2-40B4-BE49-F238E27FC236}">
                <a16:creationId xmlns:a16="http://schemas.microsoft.com/office/drawing/2014/main" id="{1DCD53CF-7809-C145-A921-9EBB5FDCD896}"/>
              </a:ext>
            </a:extLst>
          </p:cNvPr>
          <p:cNvSpPr>
            <a:spLocks noGrp="1" noChangeAspect="1"/>
          </p:cNvSpPr>
          <p:nvPr>
            <p:ph type="pic" sz="quarter" idx="20" hasCustomPrompt="1"/>
          </p:nvPr>
        </p:nvSpPr>
        <p:spPr>
          <a:xfrm>
            <a:off x="8970153" y="1907822"/>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tx1"/>
                </a:solidFill>
              </a:defRPr>
            </a:lvl1pPr>
          </a:lstStyle>
          <a:p>
            <a:r>
              <a:rPr lang="en-US" dirty="0"/>
              <a:t>Insert Picture Here</a:t>
            </a:r>
          </a:p>
        </p:txBody>
      </p:sp>
      <p:sp>
        <p:nvSpPr>
          <p:cNvPr id="33" name="Content Placeholder 2">
            <a:extLst>
              <a:ext uri="{FF2B5EF4-FFF2-40B4-BE49-F238E27FC236}">
                <a16:creationId xmlns:a16="http://schemas.microsoft.com/office/drawing/2014/main" id="{B8C3073E-DD6B-5E48-938B-165083EA7FB7}"/>
              </a:ext>
            </a:extLst>
          </p:cNvPr>
          <p:cNvSpPr>
            <a:spLocks noGrp="1"/>
          </p:cNvSpPr>
          <p:nvPr>
            <p:ph idx="23"/>
          </p:nvPr>
        </p:nvSpPr>
        <p:spPr>
          <a:xfrm>
            <a:off x="914398"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320040" indent="0">
              <a:lnSpc>
                <a:spcPct val="120000"/>
              </a:lnSpc>
              <a:spcBef>
                <a:spcPts val="0"/>
              </a:spcBef>
              <a:spcAft>
                <a:spcPts val="600"/>
              </a:spcAft>
              <a:buClr>
                <a:schemeClr val="accent1"/>
              </a:buClr>
              <a:buSzPct val="100000"/>
              <a:buFont typeface="System Font Regular"/>
              <a:buNone/>
              <a:defRPr sz="1200">
                <a:solidFill>
                  <a:schemeClr val="tx1"/>
                </a:solidFill>
              </a:defRPr>
            </a:lvl2pPr>
            <a:lvl3pPr marL="685800" indent="0">
              <a:lnSpc>
                <a:spcPct val="120000"/>
              </a:lnSpc>
              <a:spcBef>
                <a:spcPts val="0"/>
              </a:spcBef>
              <a:spcAft>
                <a:spcPts val="600"/>
              </a:spcAft>
              <a:buClr>
                <a:schemeClr val="accent1"/>
              </a:buClr>
              <a:buSzPct val="80000"/>
              <a:buFont typeface="Wingdings" pitchFamily="2" charset="2"/>
              <a:buNone/>
              <a:defRPr sz="1200">
                <a:solidFill>
                  <a:schemeClr val="tx1"/>
                </a:solidFill>
              </a:defRPr>
            </a:lvl3pPr>
            <a:lvl4pPr marL="1051560" indent="0">
              <a:lnSpc>
                <a:spcPct val="120000"/>
              </a:lnSpc>
              <a:spcBef>
                <a:spcPts val="0"/>
              </a:spcBef>
              <a:spcAft>
                <a:spcPts val="600"/>
              </a:spcAft>
              <a:buClr>
                <a:schemeClr val="accent1"/>
              </a:buClr>
              <a:buSzPct val="60000"/>
              <a:buFont typeface="Monaco" pitchFamily="2" charset="77"/>
              <a:buNone/>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34" name="Content Placeholder 2">
            <a:extLst>
              <a:ext uri="{FF2B5EF4-FFF2-40B4-BE49-F238E27FC236}">
                <a16:creationId xmlns:a16="http://schemas.microsoft.com/office/drawing/2014/main" id="{54A4E3EB-4AE0-BC46-ACC1-27D9255D26AE}"/>
              </a:ext>
            </a:extLst>
          </p:cNvPr>
          <p:cNvSpPr>
            <a:spLocks noGrp="1"/>
          </p:cNvSpPr>
          <p:nvPr>
            <p:ph idx="24"/>
          </p:nvPr>
        </p:nvSpPr>
        <p:spPr>
          <a:xfrm>
            <a:off x="6284900"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320040" indent="0">
              <a:lnSpc>
                <a:spcPct val="120000"/>
              </a:lnSpc>
              <a:spcBef>
                <a:spcPts val="0"/>
              </a:spcBef>
              <a:spcAft>
                <a:spcPts val="600"/>
              </a:spcAft>
              <a:buClr>
                <a:schemeClr val="accent1"/>
              </a:buClr>
              <a:buSzPct val="100000"/>
              <a:buFont typeface="System Font Regular"/>
              <a:buNone/>
              <a:defRPr sz="1200">
                <a:solidFill>
                  <a:schemeClr val="tx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tx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45" name="Content Placeholder 2">
            <a:extLst>
              <a:ext uri="{FF2B5EF4-FFF2-40B4-BE49-F238E27FC236}">
                <a16:creationId xmlns:a16="http://schemas.microsoft.com/office/drawing/2014/main" id="{FA3FA59A-03F1-1C45-A58E-B5CDB7455D11}"/>
              </a:ext>
            </a:extLst>
          </p:cNvPr>
          <p:cNvSpPr>
            <a:spLocks noGrp="1"/>
          </p:cNvSpPr>
          <p:nvPr>
            <p:ph idx="25"/>
          </p:nvPr>
        </p:nvSpPr>
        <p:spPr>
          <a:xfrm>
            <a:off x="3599651"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320040" indent="0">
              <a:lnSpc>
                <a:spcPct val="120000"/>
              </a:lnSpc>
              <a:spcBef>
                <a:spcPts val="0"/>
              </a:spcBef>
              <a:spcAft>
                <a:spcPts val="600"/>
              </a:spcAft>
              <a:buClr>
                <a:schemeClr val="accent1"/>
              </a:buClr>
              <a:buSzPct val="100000"/>
              <a:buFont typeface="System Font Regular"/>
              <a:buNone/>
              <a:defRPr sz="1200">
                <a:solidFill>
                  <a:schemeClr val="tx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tx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46" name="Content Placeholder 2">
            <a:extLst>
              <a:ext uri="{FF2B5EF4-FFF2-40B4-BE49-F238E27FC236}">
                <a16:creationId xmlns:a16="http://schemas.microsoft.com/office/drawing/2014/main" id="{5C8D6C3F-EDD7-1A44-8F28-D769A5F88E7D}"/>
              </a:ext>
            </a:extLst>
          </p:cNvPr>
          <p:cNvSpPr>
            <a:spLocks noGrp="1"/>
          </p:cNvSpPr>
          <p:nvPr>
            <p:ph idx="26"/>
          </p:nvPr>
        </p:nvSpPr>
        <p:spPr>
          <a:xfrm>
            <a:off x="8970153" y="2585151"/>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tx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tx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tx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tx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tx1"/>
                </a:solidFill>
              </a:defRPr>
            </a:lvl5pPr>
          </a:lstStyle>
          <a:p>
            <a:pPr lvl="0"/>
            <a:r>
              <a:rPr lang="en-US" dirty="0"/>
              <a:t>Click to edit Master text styles</a:t>
            </a:r>
          </a:p>
        </p:txBody>
      </p:sp>
      <p:sp>
        <p:nvSpPr>
          <p:cNvPr id="47" name="Content Placeholder 2">
            <a:extLst>
              <a:ext uri="{FF2B5EF4-FFF2-40B4-BE49-F238E27FC236}">
                <a16:creationId xmlns:a16="http://schemas.microsoft.com/office/drawing/2014/main" id="{AAB10525-2BEB-4A45-A7FE-28B4AB0D20CC}"/>
              </a:ext>
            </a:extLst>
          </p:cNvPr>
          <p:cNvSpPr>
            <a:spLocks noGrp="1"/>
          </p:cNvSpPr>
          <p:nvPr>
            <p:ph idx="27"/>
          </p:nvPr>
        </p:nvSpPr>
        <p:spPr>
          <a:xfrm>
            <a:off x="2921190" y="4467581"/>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48" name="Content Placeholder 2">
            <a:extLst>
              <a:ext uri="{FF2B5EF4-FFF2-40B4-BE49-F238E27FC236}">
                <a16:creationId xmlns:a16="http://schemas.microsoft.com/office/drawing/2014/main" id="{4C9D0AE0-C0E6-374F-9E21-718F0E6782EE}"/>
              </a:ext>
            </a:extLst>
          </p:cNvPr>
          <p:cNvSpPr>
            <a:spLocks noGrp="1"/>
          </p:cNvSpPr>
          <p:nvPr>
            <p:ph idx="28"/>
          </p:nvPr>
        </p:nvSpPr>
        <p:spPr>
          <a:xfrm>
            <a:off x="5606441" y="4467581"/>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49" name="Content Placeholder 2">
            <a:extLst>
              <a:ext uri="{FF2B5EF4-FFF2-40B4-BE49-F238E27FC236}">
                <a16:creationId xmlns:a16="http://schemas.microsoft.com/office/drawing/2014/main" id="{81436290-8F50-9B4D-A358-7ADFD250A743}"/>
              </a:ext>
            </a:extLst>
          </p:cNvPr>
          <p:cNvSpPr>
            <a:spLocks noGrp="1"/>
          </p:cNvSpPr>
          <p:nvPr>
            <p:ph idx="29"/>
          </p:nvPr>
        </p:nvSpPr>
        <p:spPr>
          <a:xfrm>
            <a:off x="8291692" y="4467581"/>
            <a:ext cx="1645920" cy="548640"/>
          </a:xfrm>
        </p:spPr>
        <p:txBody>
          <a:bodyPr lIns="0" tIns="0" rIns="0" bIns="0" anchor="ctr" anchorCtr="0">
            <a:noAutofit/>
          </a:bodyPr>
          <a:lstStyle>
            <a:lvl1pPr marL="0" indent="0" algn="l">
              <a:lnSpc>
                <a:spcPct val="120000"/>
              </a:lnSpc>
              <a:spcBef>
                <a:spcPts val="0"/>
              </a:spcBef>
              <a:spcAft>
                <a:spcPts val="600"/>
              </a:spcAft>
              <a:buClr>
                <a:schemeClr val="accent2"/>
              </a:buClr>
              <a:buSzPct val="100000"/>
              <a:buFont typeface="Arial" charset="0"/>
              <a:buNone/>
              <a:defRPr sz="1600" b="1">
                <a:solidFill>
                  <a:schemeClr val="bg1"/>
                </a:solidFill>
              </a:defRPr>
            </a:lvl1pPr>
            <a:lvl2pPr marL="320040" indent="0">
              <a:lnSpc>
                <a:spcPct val="100000"/>
              </a:lnSpc>
              <a:spcBef>
                <a:spcPts val="0"/>
              </a:spcBef>
              <a:spcAft>
                <a:spcPts val="600"/>
              </a:spcAft>
              <a:buClr>
                <a:schemeClr val="accent2"/>
              </a:buClr>
              <a:buSzPct val="100000"/>
              <a:buFont typeface="System Font Regular"/>
              <a:buNone/>
              <a:defRPr sz="2000"/>
            </a:lvl2pPr>
            <a:lvl3pPr marL="685800" indent="0">
              <a:lnSpc>
                <a:spcPct val="100000"/>
              </a:lnSpc>
              <a:spcBef>
                <a:spcPts val="0"/>
              </a:spcBef>
              <a:spcAft>
                <a:spcPts val="600"/>
              </a:spcAft>
              <a:buClr>
                <a:schemeClr val="accent2"/>
              </a:buClr>
              <a:buSzPct val="80000"/>
              <a:buFont typeface="Wingdings" pitchFamily="2" charset="2"/>
              <a:buNone/>
              <a:defRPr sz="1600"/>
            </a:lvl3pPr>
            <a:lvl4pPr marL="1051560" indent="0">
              <a:lnSpc>
                <a:spcPct val="100000"/>
              </a:lnSpc>
              <a:spcBef>
                <a:spcPts val="0"/>
              </a:spcBef>
              <a:spcAft>
                <a:spcPts val="600"/>
              </a:spcAft>
              <a:buClr>
                <a:schemeClr val="accent2"/>
              </a:buClr>
              <a:buSzPct val="60000"/>
              <a:buFont typeface="Monaco" pitchFamily="2" charset="77"/>
              <a:buNone/>
              <a:defRPr sz="1600"/>
            </a:lvl4pPr>
            <a:lvl5pPr marL="1417320" indent="0">
              <a:lnSpc>
                <a:spcPct val="100000"/>
              </a:lnSpc>
              <a:spcBef>
                <a:spcPts val="0"/>
              </a:spcBef>
              <a:spcAft>
                <a:spcPts val="600"/>
              </a:spcAft>
              <a:buClr>
                <a:schemeClr val="accent2"/>
              </a:buClr>
              <a:buSzPct val="100000"/>
              <a:buFont typeface="System Font Regular"/>
              <a:buNone/>
              <a:defRPr sz="1600"/>
            </a:lvl5pPr>
          </a:lstStyle>
          <a:p>
            <a:pPr lvl="0"/>
            <a:r>
              <a:rPr lang="en-US" dirty="0"/>
              <a:t>Click to edit Master text styles</a:t>
            </a:r>
          </a:p>
        </p:txBody>
      </p:sp>
      <p:sp>
        <p:nvSpPr>
          <p:cNvPr id="50" name="Picture Placeholder 6">
            <a:extLst>
              <a:ext uri="{FF2B5EF4-FFF2-40B4-BE49-F238E27FC236}">
                <a16:creationId xmlns:a16="http://schemas.microsoft.com/office/drawing/2014/main" id="{2D5A134C-739E-2544-85A5-BF13678BDF2B}"/>
              </a:ext>
            </a:extLst>
          </p:cNvPr>
          <p:cNvSpPr>
            <a:spLocks noGrp="1" noChangeAspect="1"/>
          </p:cNvSpPr>
          <p:nvPr>
            <p:ph type="pic" sz="quarter" idx="30" hasCustomPrompt="1"/>
          </p:nvPr>
        </p:nvSpPr>
        <p:spPr>
          <a:xfrm>
            <a:off x="2243857" y="4467581"/>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bg1"/>
                </a:solidFill>
              </a:defRPr>
            </a:lvl1pPr>
          </a:lstStyle>
          <a:p>
            <a:r>
              <a:rPr lang="en-US" dirty="0"/>
              <a:t>Insert Picture Here</a:t>
            </a:r>
          </a:p>
        </p:txBody>
      </p:sp>
      <p:sp>
        <p:nvSpPr>
          <p:cNvPr id="51" name="Picture Placeholder 6">
            <a:extLst>
              <a:ext uri="{FF2B5EF4-FFF2-40B4-BE49-F238E27FC236}">
                <a16:creationId xmlns:a16="http://schemas.microsoft.com/office/drawing/2014/main" id="{4DE6204D-8EB4-5247-B37B-5F2B27578887}"/>
              </a:ext>
            </a:extLst>
          </p:cNvPr>
          <p:cNvSpPr>
            <a:spLocks noGrp="1" noChangeAspect="1"/>
          </p:cNvSpPr>
          <p:nvPr>
            <p:ph type="pic" sz="quarter" idx="31" hasCustomPrompt="1"/>
          </p:nvPr>
        </p:nvSpPr>
        <p:spPr>
          <a:xfrm>
            <a:off x="4929108" y="4467581"/>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bg1"/>
                </a:solidFill>
              </a:defRPr>
            </a:lvl1pPr>
          </a:lstStyle>
          <a:p>
            <a:r>
              <a:rPr lang="en-US" dirty="0"/>
              <a:t>Insert Picture Here</a:t>
            </a:r>
          </a:p>
        </p:txBody>
      </p:sp>
      <p:sp>
        <p:nvSpPr>
          <p:cNvPr id="52" name="Picture Placeholder 6">
            <a:extLst>
              <a:ext uri="{FF2B5EF4-FFF2-40B4-BE49-F238E27FC236}">
                <a16:creationId xmlns:a16="http://schemas.microsoft.com/office/drawing/2014/main" id="{01005C2D-88C4-CD40-883E-53CBCF9B5D46}"/>
              </a:ext>
            </a:extLst>
          </p:cNvPr>
          <p:cNvSpPr>
            <a:spLocks noGrp="1" noChangeAspect="1"/>
          </p:cNvSpPr>
          <p:nvPr>
            <p:ph type="pic" sz="quarter" idx="32" hasCustomPrompt="1"/>
          </p:nvPr>
        </p:nvSpPr>
        <p:spPr>
          <a:xfrm>
            <a:off x="7614359" y="4467581"/>
            <a:ext cx="548640" cy="548640"/>
          </a:xfrm>
          <a:effectLst>
            <a:outerShdw blurRad="190500" dist="63500" dir="5400000" sx="105000" sy="105000" algn="ctr" rotWithShape="0">
              <a:srgbClr val="22042D">
                <a:alpha val="15000"/>
              </a:srgbClr>
            </a:outerShdw>
          </a:effectLst>
        </p:spPr>
        <p:txBody>
          <a:bodyPr anchor="ctr" anchorCtr="0">
            <a:normAutofit/>
          </a:bodyPr>
          <a:lstStyle>
            <a:lvl1pPr marL="0" indent="0" algn="ctr">
              <a:buNone/>
              <a:defRPr sz="800">
                <a:solidFill>
                  <a:schemeClr val="bg1"/>
                </a:solidFill>
              </a:defRPr>
            </a:lvl1pPr>
          </a:lstStyle>
          <a:p>
            <a:r>
              <a:rPr lang="en-US" dirty="0"/>
              <a:t>Insert Picture Here</a:t>
            </a:r>
          </a:p>
        </p:txBody>
      </p:sp>
      <p:sp>
        <p:nvSpPr>
          <p:cNvPr id="53" name="Content Placeholder 2">
            <a:extLst>
              <a:ext uri="{FF2B5EF4-FFF2-40B4-BE49-F238E27FC236}">
                <a16:creationId xmlns:a16="http://schemas.microsoft.com/office/drawing/2014/main" id="{F734D373-7721-724D-925D-CC6931299310}"/>
              </a:ext>
            </a:extLst>
          </p:cNvPr>
          <p:cNvSpPr>
            <a:spLocks noGrp="1"/>
          </p:cNvSpPr>
          <p:nvPr>
            <p:ph idx="33"/>
          </p:nvPr>
        </p:nvSpPr>
        <p:spPr>
          <a:xfrm>
            <a:off x="2243855" y="5144910"/>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bg1"/>
                </a:solidFill>
              </a:defRPr>
            </a:lvl5pPr>
          </a:lstStyle>
          <a:p>
            <a:pPr lvl="0"/>
            <a:r>
              <a:rPr lang="en-US" dirty="0"/>
              <a:t>Click to edit Master text styles</a:t>
            </a:r>
          </a:p>
        </p:txBody>
      </p:sp>
      <p:sp>
        <p:nvSpPr>
          <p:cNvPr id="54" name="Content Placeholder 2">
            <a:extLst>
              <a:ext uri="{FF2B5EF4-FFF2-40B4-BE49-F238E27FC236}">
                <a16:creationId xmlns:a16="http://schemas.microsoft.com/office/drawing/2014/main" id="{2588D868-E9B6-644E-900A-4634CEDB0610}"/>
              </a:ext>
            </a:extLst>
          </p:cNvPr>
          <p:cNvSpPr>
            <a:spLocks noGrp="1"/>
          </p:cNvSpPr>
          <p:nvPr>
            <p:ph idx="34"/>
          </p:nvPr>
        </p:nvSpPr>
        <p:spPr>
          <a:xfrm>
            <a:off x="7614357" y="5144910"/>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bg1"/>
                </a:solidFill>
              </a:defRPr>
            </a:lvl5pPr>
          </a:lstStyle>
          <a:p>
            <a:pPr lvl="0"/>
            <a:r>
              <a:rPr lang="en-US" dirty="0"/>
              <a:t>Click to edit Master text styles</a:t>
            </a:r>
          </a:p>
        </p:txBody>
      </p:sp>
      <p:sp>
        <p:nvSpPr>
          <p:cNvPr id="55" name="Content Placeholder 2">
            <a:extLst>
              <a:ext uri="{FF2B5EF4-FFF2-40B4-BE49-F238E27FC236}">
                <a16:creationId xmlns:a16="http://schemas.microsoft.com/office/drawing/2014/main" id="{038BE777-45C4-614C-8A34-8A4D3CD683A6}"/>
              </a:ext>
            </a:extLst>
          </p:cNvPr>
          <p:cNvSpPr>
            <a:spLocks noGrp="1"/>
          </p:cNvSpPr>
          <p:nvPr>
            <p:ph idx="35"/>
          </p:nvPr>
        </p:nvSpPr>
        <p:spPr>
          <a:xfrm>
            <a:off x="4929108" y="5144910"/>
            <a:ext cx="2286000" cy="914400"/>
          </a:xfrm>
        </p:spPr>
        <p:txBody>
          <a:bodyPr lIns="0" tIns="0" rIns="0" bIns="0">
            <a:noAutofit/>
          </a:bodyPr>
          <a:lstStyle>
            <a:lvl1pPr marL="228600" indent="-228600">
              <a:lnSpc>
                <a:spcPct val="120000"/>
              </a:lnSpc>
              <a:spcBef>
                <a:spcPts val="0"/>
              </a:spcBef>
              <a:spcAft>
                <a:spcPts val="600"/>
              </a:spcAft>
              <a:buClr>
                <a:schemeClr val="accent3"/>
              </a:buClr>
              <a:buSzPct val="100000"/>
              <a:buFont typeface="Arial" charset="0"/>
              <a:buChar char="•"/>
              <a:defRPr sz="1100">
                <a:solidFill>
                  <a:schemeClr val="bg1"/>
                </a:solidFill>
              </a:defRPr>
            </a:lvl1pPr>
            <a:lvl2pPr marL="548640" indent="-228600">
              <a:lnSpc>
                <a:spcPct val="120000"/>
              </a:lnSpc>
              <a:spcBef>
                <a:spcPts val="0"/>
              </a:spcBef>
              <a:spcAft>
                <a:spcPts val="600"/>
              </a:spcAft>
              <a:buClr>
                <a:schemeClr val="accent1"/>
              </a:buClr>
              <a:buSzPct val="100000"/>
              <a:buFont typeface="System Font Regular"/>
              <a:buChar char="◦"/>
              <a:defRPr sz="1200">
                <a:solidFill>
                  <a:schemeClr val="bg1"/>
                </a:solidFill>
              </a:defRPr>
            </a:lvl2pPr>
            <a:lvl3pPr marL="914400" indent="-228600">
              <a:lnSpc>
                <a:spcPct val="120000"/>
              </a:lnSpc>
              <a:spcBef>
                <a:spcPts val="0"/>
              </a:spcBef>
              <a:spcAft>
                <a:spcPts val="600"/>
              </a:spcAft>
              <a:buClr>
                <a:schemeClr val="accent1"/>
              </a:buClr>
              <a:buSzPct val="80000"/>
              <a:buFont typeface="Wingdings" pitchFamily="2" charset="2"/>
              <a:buChar char="§"/>
              <a:defRPr sz="1200">
                <a:solidFill>
                  <a:schemeClr val="bg1"/>
                </a:solidFill>
              </a:defRPr>
            </a:lvl3pPr>
            <a:lvl4pPr marL="1280160" indent="-228600">
              <a:lnSpc>
                <a:spcPct val="120000"/>
              </a:lnSpc>
              <a:spcBef>
                <a:spcPts val="0"/>
              </a:spcBef>
              <a:spcAft>
                <a:spcPts val="600"/>
              </a:spcAft>
              <a:buClr>
                <a:schemeClr val="accent1"/>
              </a:buClr>
              <a:buSzPct val="60000"/>
              <a:buFont typeface="Monaco" pitchFamily="2" charset="77"/>
              <a:buChar char="⎻"/>
              <a:defRPr sz="1200">
                <a:solidFill>
                  <a:schemeClr val="bg1"/>
                </a:solidFill>
              </a:defRPr>
            </a:lvl4pPr>
            <a:lvl5pPr marL="1645920" indent="-228600">
              <a:lnSpc>
                <a:spcPct val="120000"/>
              </a:lnSpc>
              <a:spcBef>
                <a:spcPts val="0"/>
              </a:spcBef>
              <a:spcAft>
                <a:spcPts val="600"/>
              </a:spcAft>
              <a:buClr>
                <a:schemeClr val="accent1"/>
              </a:buClr>
              <a:buSzPct val="100000"/>
              <a:buFont typeface="System Font Regular"/>
              <a:buChar cha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7011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Mission_Visio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044942A-B50B-B343-9DEC-37AB51717C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10" name="Rectangle 9">
            <a:extLst>
              <a:ext uri="{FF2B5EF4-FFF2-40B4-BE49-F238E27FC236}">
                <a16:creationId xmlns:a16="http://schemas.microsoft.com/office/drawing/2014/main" id="{B47F9748-A0BF-A849-9340-723BAC4FEA02}"/>
              </a:ext>
            </a:extLst>
          </p:cNvPr>
          <p:cNvSpPr/>
          <p:nvPr userDrawn="1"/>
        </p:nvSpPr>
        <p:spPr>
          <a:xfrm>
            <a:off x="0" y="0"/>
            <a:ext cx="12192000" cy="6858000"/>
          </a:xfrm>
          <a:prstGeom prst="rect">
            <a:avLst/>
          </a:prstGeom>
          <a:solidFill>
            <a:schemeClr val="accent4">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Jitterbit Logo">
            <a:extLst>
              <a:ext uri="{FF2B5EF4-FFF2-40B4-BE49-F238E27FC236}">
                <a16:creationId xmlns:a16="http://schemas.microsoft.com/office/drawing/2014/main" id="{9858A38C-67C2-0342-8F3D-2660ACC3472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586600" y="407878"/>
            <a:ext cx="2134973" cy="398944"/>
          </a:xfrm>
          <a:prstGeom prst="rect">
            <a:avLst/>
          </a:prstGeom>
        </p:spPr>
      </p:pic>
      <p:sp>
        <p:nvSpPr>
          <p:cNvPr id="14" name="Title 11">
            <a:extLst>
              <a:ext uri="{FF2B5EF4-FFF2-40B4-BE49-F238E27FC236}">
                <a16:creationId xmlns:a16="http://schemas.microsoft.com/office/drawing/2014/main" id="{CE13C516-1C2A-8644-83F4-1D74C4C9ADBF}"/>
              </a:ext>
            </a:extLst>
          </p:cNvPr>
          <p:cNvSpPr txBox="1">
            <a:spLocks/>
          </p:cNvSpPr>
          <p:nvPr userDrawn="1"/>
        </p:nvSpPr>
        <p:spPr>
          <a:xfrm>
            <a:off x="1064872" y="3916252"/>
            <a:ext cx="3971444" cy="443198"/>
          </a:xfrm>
          <a:prstGeom prst="rect">
            <a:avLst/>
          </a:prstGeom>
          <a:noFill/>
        </p:spPr>
        <p:txBody>
          <a:bodyPr vert="horz" lIns="0" tIns="0" rIns="0" bIns="0" rtlCol="0" anchor="ctr" anchorCtr="0">
            <a:sp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sz="3200" dirty="0"/>
              <a:t>Vision</a:t>
            </a:r>
          </a:p>
        </p:txBody>
      </p:sp>
      <p:sp>
        <p:nvSpPr>
          <p:cNvPr id="15" name="Subtitle 12">
            <a:extLst>
              <a:ext uri="{FF2B5EF4-FFF2-40B4-BE49-F238E27FC236}">
                <a16:creationId xmlns:a16="http://schemas.microsoft.com/office/drawing/2014/main" id="{830F433D-96B9-2F4C-8AE4-7AE306D67AD5}"/>
              </a:ext>
            </a:extLst>
          </p:cNvPr>
          <p:cNvSpPr txBox="1">
            <a:spLocks/>
          </p:cNvSpPr>
          <p:nvPr userDrawn="1"/>
        </p:nvSpPr>
        <p:spPr>
          <a:xfrm>
            <a:off x="1064872" y="4467949"/>
            <a:ext cx="6976570" cy="70468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Clr>
                <a:srgbClr val="FF7C4C"/>
              </a:buClr>
              <a:buFont typeface="Arial" charset="0"/>
              <a:buNone/>
              <a:defRPr sz="2000" b="0" i="0" kern="1200" cap="all"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FF7C4C"/>
              </a:buClr>
              <a:buFont typeface="Arial" charset="0"/>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FF7C4C"/>
              </a:buClr>
              <a:buFont typeface="Arial" charset="0"/>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FF7C4C"/>
              </a:buClr>
              <a:buFont typeface="Arial" charset="0"/>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FF7C4C"/>
              </a:buClr>
              <a:buFont typeface="Arial" charset="0"/>
              <a:buNone/>
              <a:defRPr sz="160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pPr>
            <a:r>
              <a:rPr lang="en-US" cap="none" dirty="0"/>
              <a:t>To be the most sought-after partner, delivering best-in-class products and services connecting the world's systems.</a:t>
            </a:r>
          </a:p>
        </p:txBody>
      </p:sp>
      <p:sp>
        <p:nvSpPr>
          <p:cNvPr id="16" name="Title 11">
            <a:extLst>
              <a:ext uri="{FF2B5EF4-FFF2-40B4-BE49-F238E27FC236}">
                <a16:creationId xmlns:a16="http://schemas.microsoft.com/office/drawing/2014/main" id="{983D415F-4730-0842-B48C-39FE5077D689}"/>
              </a:ext>
            </a:extLst>
          </p:cNvPr>
          <p:cNvSpPr txBox="1">
            <a:spLocks/>
          </p:cNvSpPr>
          <p:nvPr userDrawn="1"/>
        </p:nvSpPr>
        <p:spPr>
          <a:xfrm>
            <a:off x="1064872" y="1662909"/>
            <a:ext cx="3971444" cy="443198"/>
          </a:xfrm>
          <a:prstGeom prst="rect">
            <a:avLst/>
          </a:prstGeom>
          <a:noFill/>
        </p:spPr>
        <p:txBody>
          <a:bodyPr vert="horz" lIns="0" tIns="0" rIns="0" bIns="0" rtlCol="0" anchor="ctr" anchorCtr="0">
            <a:sp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sz="3200" dirty="0"/>
              <a:t>Mission</a:t>
            </a:r>
          </a:p>
        </p:txBody>
      </p:sp>
      <p:sp>
        <p:nvSpPr>
          <p:cNvPr id="17" name="Subtitle 12">
            <a:extLst>
              <a:ext uri="{FF2B5EF4-FFF2-40B4-BE49-F238E27FC236}">
                <a16:creationId xmlns:a16="http://schemas.microsoft.com/office/drawing/2014/main" id="{97D9469A-D327-F740-91A2-870BC684826A}"/>
              </a:ext>
            </a:extLst>
          </p:cNvPr>
          <p:cNvSpPr txBox="1">
            <a:spLocks/>
          </p:cNvSpPr>
          <p:nvPr userDrawn="1"/>
        </p:nvSpPr>
        <p:spPr>
          <a:xfrm>
            <a:off x="1064872" y="2214606"/>
            <a:ext cx="6976570" cy="70468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Clr>
                <a:srgbClr val="FF7C4C"/>
              </a:buClr>
              <a:buFont typeface="Arial" charset="0"/>
              <a:buNone/>
              <a:defRPr sz="2000" b="0" i="0" kern="1200" cap="all"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FF7C4C"/>
              </a:buClr>
              <a:buFont typeface="Arial" charset="0"/>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FF7C4C"/>
              </a:buClr>
              <a:buFont typeface="Arial" charset="0"/>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FF7C4C"/>
              </a:buClr>
              <a:buFont typeface="Arial" charset="0"/>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FF7C4C"/>
              </a:buClr>
              <a:buFont typeface="Arial" charset="0"/>
              <a:buNone/>
              <a:defRPr sz="160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20000"/>
              </a:lnSpc>
            </a:pPr>
            <a:r>
              <a:rPr lang="en-US" cap="none" dirty="0"/>
              <a:t>Empowering innovation and delivering exceptional experiences by connecting data, people, and processes.</a:t>
            </a:r>
          </a:p>
        </p:txBody>
      </p:sp>
    </p:spTree>
    <p:extLst>
      <p:ext uri="{BB962C8B-B14F-4D97-AF65-F5344CB8AC3E}">
        <p14:creationId xmlns:p14="http://schemas.microsoft.com/office/powerpoint/2010/main" val="145861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7_Two Column—Title (top) / Subtitle (top) / List /Footer / Logo top-left">
  <p:cSld name="7_Two Column—Title (top) / Subtitle (top) / List /Footer / Logo top-left">
    <p:bg>
      <p:bgPr>
        <a:solidFill>
          <a:schemeClr val="lt1"/>
        </a:solidFill>
        <a:effectLst/>
      </p:bgPr>
    </p:bg>
    <p:spTree>
      <p:nvGrpSpPr>
        <p:cNvPr id="1" name="Shape 328"/>
        <p:cNvGrpSpPr/>
        <p:nvPr/>
      </p:nvGrpSpPr>
      <p:grpSpPr>
        <a:xfrm>
          <a:off x="0" y="0"/>
          <a:ext cx="0" cy="0"/>
          <a:chOff x="0" y="0"/>
          <a:chExt cx="0" cy="0"/>
        </a:xfrm>
      </p:grpSpPr>
      <p:sp>
        <p:nvSpPr>
          <p:cNvPr id="329" name="Google Shape;329;p14"/>
          <p:cNvSpPr/>
          <p:nvPr/>
        </p:nvSpPr>
        <p:spPr>
          <a:xfrm>
            <a:off x="0" y="0"/>
            <a:ext cx="6492240" cy="6400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30" name="Google Shape;330;p14"/>
          <p:cNvSpPr>
            <a:spLocks noGrp="1"/>
          </p:cNvSpPr>
          <p:nvPr>
            <p:ph type="pic" idx="2"/>
          </p:nvPr>
        </p:nvSpPr>
        <p:spPr>
          <a:xfrm>
            <a:off x="10169273" y="290670"/>
            <a:ext cx="1658937" cy="60483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050"/>
              <a:buFont typeface="Arial"/>
              <a:buChar char="​"/>
              <a:defRPr sz="1051"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R="0" lvl="2" algn="l" rtl="0">
              <a:lnSpc>
                <a:spcPct val="100000"/>
              </a:lnSpc>
              <a:spcBef>
                <a:spcPts val="500"/>
              </a:spcBef>
              <a:spcAft>
                <a:spcPts val="0"/>
              </a:spcAft>
              <a:buClr>
                <a:schemeClr val="dk2"/>
              </a:buClr>
              <a:buSzPts val="2200"/>
              <a:buFont typeface="Arial"/>
              <a:buChar char="​"/>
              <a:defRPr sz="2200" b="0" i="0" u="none" strike="noStrike" cap="none">
                <a:solidFill>
                  <a:schemeClr val="dk2"/>
                </a:solidFill>
                <a:latin typeface="Calibri"/>
                <a:ea typeface="Calibri"/>
                <a:cs typeface="Calibri"/>
                <a:sym typeface="Calibri"/>
              </a:defRPr>
            </a:lvl3pPr>
            <a:lvl4pPr marR="0" lvl="3" algn="l" rtl="0">
              <a:lnSpc>
                <a:spcPct val="100000"/>
              </a:lnSpc>
              <a:spcBef>
                <a:spcPts val="500"/>
              </a:spcBef>
              <a:spcAft>
                <a:spcPts val="0"/>
              </a:spcAft>
              <a:buClr>
                <a:schemeClr val="dk2"/>
              </a:buClr>
              <a:buSzPts val="2200"/>
              <a:buFont typeface="Arial"/>
              <a:buChar char="•"/>
              <a:defRPr sz="2200" b="0" i="0" u="none" strike="noStrike" cap="none">
                <a:solidFill>
                  <a:schemeClr val="dk2"/>
                </a:solidFill>
                <a:latin typeface="Calibri"/>
                <a:ea typeface="Calibri"/>
                <a:cs typeface="Calibri"/>
                <a:sym typeface="Calibri"/>
              </a:defRPr>
            </a:lvl4pPr>
            <a:lvl5pPr marR="0" lvl="4" algn="l" rtl="0">
              <a:lnSpc>
                <a:spcPct val="10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31" name="Google Shape;331;p14"/>
          <p:cNvSpPr txBox="1">
            <a:spLocks noGrp="1"/>
          </p:cNvSpPr>
          <p:nvPr>
            <p:ph type="ftr" idx="11"/>
          </p:nvPr>
        </p:nvSpPr>
        <p:spPr>
          <a:xfrm>
            <a:off x="3607528" y="6549799"/>
            <a:ext cx="649224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2" name="Google Shape;332;p14"/>
          <p:cNvSpPr txBox="1">
            <a:spLocks noGrp="1"/>
          </p:cNvSpPr>
          <p:nvPr>
            <p:ph type="title"/>
          </p:nvPr>
        </p:nvSpPr>
        <p:spPr>
          <a:xfrm>
            <a:off x="914400" y="484632"/>
            <a:ext cx="4572000" cy="82296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Arial"/>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14"/>
          <p:cNvSpPr txBox="1">
            <a:spLocks noGrp="1"/>
          </p:cNvSpPr>
          <p:nvPr>
            <p:ph type="body" idx="1"/>
          </p:nvPr>
        </p:nvSpPr>
        <p:spPr>
          <a:xfrm>
            <a:off x="914400" y="3528510"/>
            <a:ext cx="4572000" cy="2544367"/>
          </a:xfrm>
          <a:prstGeom prst="rect">
            <a:avLst/>
          </a:prstGeom>
          <a:noFill/>
          <a:ln>
            <a:noFill/>
          </a:ln>
        </p:spPr>
        <p:txBody>
          <a:bodyPr spcFirstLastPara="1" wrap="square" lIns="0" tIns="0" rIns="0" bIns="0" anchor="t" anchorCtr="0">
            <a:normAutofit/>
          </a:bodyPr>
          <a:lstStyle>
            <a:lvl1pPr marL="457189" lvl="0" indent="-380990" algn="l">
              <a:lnSpc>
                <a:spcPct val="120000"/>
              </a:lnSpc>
              <a:spcBef>
                <a:spcPts val="0"/>
              </a:spcBef>
              <a:spcAft>
                <a:spcPts val="0"/>
              </a:spcAft>
              <a:buClr>
                <a:schemeClr val="accent1"/>
              </a:buClr>
              <a:buSzPts val="2400"/>
              <a:buFont typeface="Arial"/>
              <a:buChar char="•"/>
              <a:defRPr sz="2400"/>
            </a:lvl1pPr>
            <a:lvl2pPr marL="914377" lvl="1" indent="-355591" algn="l">
              <a:lnSpc>
                <a:spcPct val="120000"/>
              </a:lnSpc>
              <a:spcBef>
                <a:spcPts val="600"/>
              </a:spcBef>
              <a:spcAft>
                <a:spcPts val="0"/>
              </a:spcAft>
              <a:buClr>
                <a:schemeClr val="accent1"/>
              </a:buClr>
              <a:buSzPts val="2000"/>
              <a:buFont typeface="NTR"/>
              <a:buChar char="◦"/>
              <a:defRPr sz="2000"/>
            </a:lvl2pPr>
            <a:lvl3pPr marL="1371566" lvl="2" indent="-309872" algn="l">
              <a:lnSpc>
                <a:spcPct val="120000"/>
              </a:lnSpc>
              <a:spcBef>
                <a:spcPts val="600"/>
              </a:spcBef>
              <a:spcAft>
                <a:spcPts val="0"/>
              </a:spcAft>
              <a:buClr>
                <a:schemeClr val="accent1"/>
              </a:buClr>
              <a:buSzPts val="1280"/>
              <a:buFont typeface="Noto Sans Symbols"/>
              <a:buChar char="▪"/>
              <a:defRPr sz="1600"/>
            </a:lvl3pPr>
            <a:lvl4pPr marL="1828754" lvl="3" indent="-289553" algn="l">
              <a:lnSpc>
                <a:spcPct val="120000"/>
              </a:lnSpc>
              <a:spcBef>
                <a:spcPts val="600"/>
              </a:spcBef>
              <a:spcAft>
                <a:spcPts val="0"/>
              </a:spcAft>
              <a:buClr>
                <a:schemeClr val="accent1"/>
              </a:buClr>
              <a:buSzPts val="960"/>
              <a:buFont typeface="Arial"/>
              <a:buChar char="⎻"/>
              <a:defRPr sz="1600"/>
            </a:lvl4pPr>
            <a:lvl5pPr marL="2285943" lvl="4" indent="-330192" algn="l">
              <a:lnSpc>
                <a:spcPct val="120000"/>
              </a:lnSpc>
              <a:spcBef>
                <a:spcPts val="600"/>
              </a:spcBef>
              <a:spcAft>
                <a:spcPts val="0"/>
              </a:spcAft>
              <a:buClr>
                <a:schemeClr val="accent1"/>
              </a:buClr>
              <a:buSzPts val="1600"/>
              <a:buFont typeface="NTR"/>
              <a:buChar char="‣"/>
              <a:defRPr sz="1600"/>
            </a:lvl5pPr>
            <a:lvl6pPr marL="2743131" lvl="5" indent="-342891" algn="l">
              <a:lnSpc>
                <a:spcPct val="90000"/>
              </a:lnSpc>
              <a:spcBef>
                <a:spcPts val="6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34" name="Google Shape;334;p14"/>
          <p:cNvSpPr txBox="1">
            <a:spLocks noGrp="1"/>
          </p:cNvSpPr>
          <p:nvPr>
            <p:ph type="subTitle" idx="3"/>
          </p:nvPr>
        </p:nvSpPr>
        <p:spPr>
          <a:xfrm>
            <a:off x="914400" y="2922311"/>
            <a:ext cx="4572000" cy="457200"/>
          </a:xfrm>
          <a:prstGeom prst="rect">
            <a:avLst/>
          </a:prstGeom>
          <a:noFill/>
          <a:ln>
            <a:noFill/>
          </a:ln>
        </p:spPr>
        <p:txBody>
          <a:bodyPr spcFirstLastPara="1" wrap="square" lIns="0" tIns="0" rIns="0" bIns="0" anchor="b" anchorCtr="0">
            <a:normAutofit/>
          </a:bodyPr>
          <a:lstStyle>
            <a:lvl1pPr lvl="0" algn="l">
              <a:lnSpc>
                <a:spcPct val="120000"/>
              </a:lnSpc>
              <a:spcBef>
                <a:spcPts val="0"/>
              </a:spcBef>
              <a:spcAft>
                <a:spcPts val="0"/>
              </a:spcAft>
              <a:buSzPts val="1600"/>
              <a:buNone/>
              <a:defRPr sz="1600" b="1" cap="none">
                <a:solidFill>
                  <a:schemeClr val="accent1"/>
                </a:solidFill>
                <a:latin typeface="Arial"/>
                <a:ea typeface="Arial"/>
                <a:cs typeface="Arial"/>
                <a:sym typeface="Aria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10724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2" y="824210"/>
            <a:ext cx="12191340" cy="5244815"/>
          </a:xfrm>
          <a:prstGeom prst="rect">
            <a:avLst/>
          </a:prstGeom>
          <a:noFill/>
          <a:ln>
            <a:noFill/>
          </a:ln>
        </p:spPr>
      </p:pic>
      <p:sp>
        <p:nvSpPr>
          <p:cNvPr id="63" name="Google Shape;63;p15"/>
          <p:cNvSpPr txBox="1">
            <a:spLocks noGrp="1"/>
          </p:cNvSpPr>
          <p:nvPr>
            <p:ph type="title"/>
          </p:nvPr>
        </p:nvSpPr>
        <p:spPr>
          <a:xfrm>
            <a:off x="6668428" y="3153281"/>
            <a:ext cx="5523571" cy="729431"/>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FFFFFF"/>
              </a:buClr>
              <a:buSzPts val="2700"/>
              <a:buFont typeface="Calibri"/>
              <a:buNone/>
              <a:defRPr sz="3600">
                <a:solidFill>
                  <a:srgbClr val="FFFFFF"/>
                </a:solidFill>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2" y="6492874"/>
            <a:ext cx="8806251" cy="365125"/>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dirty="0"/>
          </a:p>
        </p:txBody>
      </p:sp>
      <p:sp>
        <p:nvSpPr>
          <p:cNvPr id="65" name="Google Shape;65;p15"/>
          <p:cNvSpPr txBox="1">
            <a:spLocks noGrp="1"/>
          </p:cNvSpPr>
          <p:nvPr>
            <p:ph type="sldNum" idx="12"/>
          </p:nvPr>
        </p:nvSpPr>
        <p:spPr>
          <a:xfrm>
            <a:off x="11824592" y="6492874"/>
            <a:ext cx="367408" cy="365127"/>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867" b="0" i="0" u="none" strike="noStrike" cap="none">
                <a:solidFill>
                  <a:schemeClr val="dk1"/>
                </a:solidFill>
                <a:latin typeface="Calibri"/>
                <a:ea typeface="Calibri"/>
                <a:cs typeface="Calibri"/>
                <a:sym typeface="Calibri"/>
              </a:defRPr>
            </a:lvl1pPr>
            <a:lvl2pPr marL="0" marR="0" lvl="1" indent="0" algn="l" rtl="0">
              <a:spcBef>
                <a:spcPts val="0"/>
              </a:spcBef>
              <a:buNone/>
              <a:defRPr sz="1867" b="0" i="0" u="none" strike="noStrike" cap="none">
                <a:solidFill>
                  <a:schemeClr val="dk1"/>
                </a:solidFill>
                <a:latin typeface="Calibri"/>
                <a:ea typeface="Calibri"/>
                <a:cs typeface="Calibri"/>
                <a:sym typeface="Calibri"/>
              </a:defRPr>
            </a:lvl2pPr>
            <a:lvl3pPr marL="0" marR="0" lvl="2" indent="0" algn="l" rtl="0">
              <a:spcBef>
                <a:spcPts val="0"/>
              </a:spcBef>
              <a:buNone/>
              <a:defRPr sz="1867" b="0" i="0" u="none" strike="noStrike" cap="none">
                <a:solidFill>
                  <a:schemeClr val="dk1"/>
                </a:solidFill>
                <a:latin typeface="Calibri"/>
                <a:ea typeface="Calibri"/>
                <a:cs typeface="Calibri"/>
                <a:sym typeface="Calibri"/>
              </a:defRPr>
            </a:lvl3pPr>
            <a:lvl4pPr marL="0" marR="0" lvl="3" indent="0" algn="l" rtl="0">
              <a:spcBef>
                <a:spcPts val="0"/>
              </a:spcBef>
              <a:buNone/>
              <a:defRPr sz="1867" b="0" i="0" u="none" strike="noStrike" cap="none">
                <a:solidFill>
                  <a:schemeClr val="dk1"/>
                </a:solidFill>
                <a:latin typeface="Calibri"/>
                <a:ea typeface="Calibri"/>
                <a:cs typeface="Calibri"/>
                <a:sym typeface="Calibri"/>
              </a:defRPr>
            </a:lvl4pPr>
            <a:lvl5pPr marL="0" marR="0" lvl="4" indent="0" algn="l" rtl="0">
              <a:spcBef>
                <a:spcPts val="0"/>
              </a:spcBef>
              <a:buNone/>
              <a:defRPr sz="1867" b="0" i="0" u="none" strike="noStrike" cap="none">
                <a:solidFill>
                  <a:schemeClr val="dk1"/>
                </a:solidFill>
                <a:latin typeface="Calibri"/>
                <a:ea typeface="Calibri"/>
                <a:cs typeface="Calibri"/>
                <a:sym typeface="Calibri"/>
              </a:defRPr>
            </a:lvl5pPr>
            <a:lvl6pPr marL="0" marR="0" lvl="5" indent="0" algn="l" rtl="0">
              <a:spcBef>
                <a:spcPts val="0"/>
              </a:spcBef>
              <a:buNone/>
              <a:defRPr sz="1867" b="0" i="0" u="none" strike="noStrike" cap="none">
                <a:solidFill>
                  <a:schemeClr val="dk1"/>
                </a:solidFill>
                <a:latin typeface="Calibri"/>
                <a:ea typeface="Calibri"/>
                <a:cs typeface="Calibri"/>
                <a:sym typeface="Calibri"/>
              </a:defRPr>
            </a:lvl6pPr>
            <a:lvl7pPr marL="0" marR="0" lvl="6" indent="0" algn="l" rtl="0">
              <a:spcBef>
                <a:spcPts val="0"/>
              </a:spcBef>
              <a:buNone/>
              <a:defRPr sz="1867" b="0" i="0" u="none" strike="noStrike" cap="none">
                <a:solidFill>
                  <a:schemeClr val="dk1"/>
                </a:solidFill>
                <a:latin typeface="Calibri"/>
                <a:ea typeface="Calibri"/>
                <a:cs typeface="Calibri"/>
                <a:sym typeface="Calibri"/>
              </a:defRPr>
            </a:lvl7pPr>
            <a:lvl8pPr marL="0" marR="0" lvl="7" indent="0" algn="l" rtl="0">
              <a:spcBef>
                <a:spcPts val="0"/>
              </a:spcBef>
              <a:buNone/>
              <a:defRPr sz="1867" b="0" i="0" u="none" strike="noStrike" cap="none">
                <a:solidFill>
                  <a:schemeClr val="dk1"/>
                </a:solidFill>
                <a:latin typeface="Calibri"/>
                <a:ea typeface="Calibri"/>
                <a:cs typeface="Calibri"/>
                <a:sym typeface="Calibri"/>
              </a:defRPr>
            </a:lvl8pPr>
            <a:lvl9pPr marL="0" marR="0" lvl="8" indent="0" algn="l" rtl="0">
              <a:spcBef>
                <a:spcPts val="0"/>
              </a:spcBef>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
        <p:nvSpPr>
          <p:cNvPr id="66" name="Google Shape;66;p15"/>
          <p:cNvSpPr txBox="1">
            <a:spLocks noGrp="1"/>
          </p:cNvSpPr>
          <p:nvPr>
            <p:ph type="body" idx="1"/>
          </p:nvPr>
        </p:nvSpPr>
        <p:spPr>
          <a:xfrm>
            <a:off x="6668428" y="3881172"/>
            <a:ext cx="5522912" cy="1000273"/>
          </a:xfrm>
          <a:prstGeom prst="rect">
            <a:avLst/>
          </a:prstGeom>
          <a:noFill/>
          <a:ln>
            <a:noFill/>
          </a:ln>
        </p:spPr>
        <p:txBody>
          <a:bodyPr spcFirstLastPara="1" wrap="square" lIns="68575" tIns="34275" rIns="342900" bIns="137150" anchor="t" anchorCtr="0">
            <a:noAutofit/>
          </a:bodyPr>
          <a:lstStyle>
            <a:lvl1pPr marL="609585" lvl="0" indent="-304792" algn="l">
              <a:lnSpc>
                <a:spcPct val="100000"/>
              </a:lnSpc>
              <a:spcBef>
                <a:spcPts val="0"/>
              </a:spcBef>
              <a:spcAft>
                <a:spcPts val="0"/>
              </a:spcAft>
              <a:buSzPts val="1400"/>
              <a:buFont typeface="Calibri"/>
              <a:buNone/>
              <a:defRPr sz="1867">
                <a:solidFill>
                  <a:srgbClr val="FFFFFF"/>
                </a:solidFill>
                <a:latin typeface="Calibri"/>
                <a:ea typeface="Calibri"/>
                <a:cs typeface="Calibri"/>
                <a:sym typeface="Calibri"/>
              </a:defRPr>
            </a:lvl1pPr>
            <a:lvl2pPr marL="1219170" lvl="1" indent="-423323" algn="l">
              <a:lnSpc>
                <a:spcPct val="90000"/>
              </a:lnSpc>
              <a:spcBef>
                <a:spcPts val="667"/>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622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_Neutral">
    <p:spTree>
      <p:nvGrpSpPr>
        <p:cNvPr id="1" name=""/>
        <p:cNvGrpSpPr/>
        <p:nvPr/>
      </p:nvGrpSpPr>
      <p:grpSpPr>
        <a:xfrm>
          <a:off x="0" y="0"/>
          <a:ext cx="0" cy="0"/>
          <a:chOff x="0" y="0"/>
          <a:chExt cx="0" cy="0"/>
        </a:xfrm>
      </p:grpSpPr>
      <p:sp>
        <p:nvSpPr>
          <p:cNvPr id="4" name="Footer Placeholder">
            <a:extLst>
              <a:ext uri="{FF2B5EF4-FFF2-40B4-BE49-F238E27FC236}">
                <a16:creationId xmlns:a16="http://schemas.microsoft.com/office/drawing/2014/main" id="{CE54E439-53D8-B24F-B0D3-83954F7F967D}"/>
              </a:ext>
            </a:extLst>
          </p:cNvPr>
          <p:cNvSpPr>
            <a:spLocks noGrp="1"/>
          </p:cNvSpPr>
          <p:nvPr>
            <p:ph type="ftr" sz="quarter" idx="10"/>
          </p:nvPr>
        </p:nvSpPr>
        <p:spPr/>
        <p:txBody>
          <a:bodyPr/>
          <a:lstStyle/>
          <a:p>
            <a:r>
              <a:rPr lang="en-US" dirty="0"/>
              <a:t>Jitterbit company confidential, do not distribute externally.</a:t>
            </a:r>
          </a:p>
        </p:txBody>
      </p:sp>
      <p:pic>
        <p:nvPicPr>
          <p:cNvPr id="10" name="Background Image">
            <a:extLst>
              <a:ext uri="{FF2B5EF4-FFF2-40B4-BE49-F238E27FC236}">
                <a16:creationId xmlns:a16="http://schemas.microsoft.com/office/drawing/2014/main" id="{3A34B784-35FD-BB42-8FC2-EF2197DA0B1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
          <a:stretch/>
        </p:blipFill>
        <p:spPr>
          <a:xfrm>
            <a:off x="0" y="0"/>
            <a:ext cx="12188952" cy="6858000"/>
          </a:xfrm>
          <a:prstGeom prst="rect">
            <a:avLst/>
          </a:prstGeom>
        </p:spPr>
      </p:pic>
      <p:sp>
        <p:nvSpPr>
          <p:cNvPr id="13" name="color overlay">
            <a:extLst>
              <a:ext uri="{FF2B5EF4-FFF2-40B4-BE49-F238E27FC236}">
                <a16:creationId xmlns:a16="http://schemas.microsoft.com/office/drawing/2014/main" id="{8379E473-5E72-1B46-9A82-589297D11ABE}"/>
              </a:ext>
            </a:extLst>
          </p:cNvPr>
          <p:cNvSpPr/>
          <p:nvPr userDrawn="1"/>
        </p:nvSpPr>
        <p:spPr>
          <a:xfrm>
            <a:off x="0" y="0"/>
            <a:ext cx="12188952" cy="6858000"/>
          </a:xfrm>
          <a:prstGeom prst="rect">
            <a:avLst/>
          </a:prstGeom>
          <a:solidFill>
            <a:schemeClr val="bg2">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Jitterbit Logo">
            <a:extLst>
              <a:ext uri="{FF2B5EF4-FFF2-40B4-BE49-F238E27FC236}">
                <a16:creationId xmlns:a16="http://schemas.microsoft.com/office/drawing/2014/main" id="{5FFB1D59-7282-A74D-85ED-0996F4B1F82D}"/>
              </a:ext>
            </a:extLst>
          </p:cNvPr>
          <p:cNvPicPr>
            <a:picLocks noChangeAspect="1"/>
          </p:cNvPicPr>
          <p:nvPr userDrawn="1"/>
        </p:nvPicPr>
        <p:blipFill>
          <a:blip r:embed="rId3">
            <a:lum/>
          </a:blip>
          <a:stretch>
            <a:fillRect/>
          </a:stretch>
        </p:blipFill>
        <p:spPr>
          <a:xfrm>
            <a:off x="9582338" y="407878"/>
            <a:ext cx="2143497" cy="398944"/>
          </a:xfrm>
          <a:prstGeom prst="rect">
            <a:avLst/>
          </a:prstGeom>
        </p:spPr>
      </p:pic>
      <p:sp>
        <p:nvSpPr>
          <p:cNvPr id="8" name="Title">
            <a:extLst>
              <a:ext uri="{FF2B5EF4-FFF2-40B4-BE49-F238E27FC236}">
                <a16:creationId xmlns:a16="http://schemas.microsoft.com/office/drawing/2014/main" id="{C1018AC7-E60F-B441-B2E9-FC759CF010BD}"/>
              </a:ext>
            </a:extLst>
          </p:cNvPr>
          <p:cNvSpPr>
            <a:spLocks noGrp="1" noChangeAspect="1"/>
          </p:cNvSpPr>
          <p:nvPr>
            <p:ph type="ctrTitle"/>
          </p:nvPr>
        </p:nvSpPr>
        <p:spPr>
          <a:xfrm>
            <a:off x="12727" y="0"/>
            <a:ext cx="9175872" cy="6862724"/>
          </a:xfrm>
          <a:custGeom>
            <a:avLst/>
            <a:gdLst>
              <a:gd name="connsiteX0" fmla="*/ 0 w 9144000"/>
              <a:gd name="connsiteY0" fmla="*/ 0 h 2387600"/>
              <a:gd name="connsiteX1" fmla="*/ 8746059 w 9144000"/>
              <a:gd name="connsiteY1" fmla="*/ 0 h 2387600"/>
              <a:gd name="connsiteX2" fmla="*/ 9144000 w 9144000"/>
              <a:gd name="connsiteY2" fmla="*/ 397941 h 2387600"/>
              <a:gd name="connsiteX3" fmla="*/ 9144000 w 9144000"/>
              <a:gd name="connsiteY3" fmla="*/ 2387600 h 2387600"/>
              <a:gd name="connsiteX4" fmla="*/ 0 w 9144000"/>
              <a:gd name="connsiteY4" fmla="*/ 2387600 h 2387600"/>
              <a:gd name="connsiteX5" fmla="*/ 0 w 9144000"/>
              <a:gd name="connsiteY5" fmla="*/ 0 h 2387600"/>
              <a:gd name="connsiteX0" fmla="*/ 0 w 9144000"/>
              <a:gd name="connsiteY0" fmla="*/ 0 h 2409372"/>
              <a:gd name="connsiteX1" fmla="*/ 8746059 w 9144000"/>
              <a:gd name="connsiteY1" fmla="*/ 0 h 2409372"/>
              <a:gd name="connsiteX2" fmla="*/ 9144000 w 9144000"/>
              <a:gd name="connsiteY2" fmla="*/ 397941 h 2409372"/>
              <a:gd name="connsiteX3" fmla="*/ 7478485 w 9144000"/>
              <a:gd name="connsiteY3" fmla="*/ 2409372 h 2409372"/>
              <a:gd name="connsiteX4" fmla="*/ 0 w 9144000"/>
              <a:gd name="connsiteY4" fmla="*/ 2387600 h 2409372"/>
              <a:gd name="connsiteX5" fmla="*/ 0 w 9144000"/>
              <a:gd name="connsiteY5" fmla="*/ 0 h 2409372"/>
              <a:gd name="connsiteX0" fmla="*/ 0 w 8746059"/>
              <a:gd name="connsiteY0" fmla="*/ 0 h 2409372"/>
              <a:gd name="connsiteX1" fmla="*/ 8746059 w 8746059"/>
              <a:gd name="connsiteY1" fmla="*/ 0 h 2409372"/>
              <a:gd name="connsiteX2" fmla="*/ 7478485 w 8746059"/>
              <a:gd name="connsiteY2" fmla="*/ 2409372 h 2409372"/>
              <a:gd name="connsiteX3" fmla="*/ 0 w 8746059"/>
              <a:gd name="connsiteY3" fmla="*/ 2387600 h 2409372"/>
              <a:gd name="connsiteX4" fmla="*/ 0 w 8746059"/>
              <a:gd name="connsiteY4" fmla="*/ 0 h 2409372"/>
              <a:gd name="connsiteX0" fmla="*/ 0 w 8746059"/>
              <a:gd name="connsiteY0" fmla="*/ 0 h 2387600"/>
              <a:gd name="connsiteX1" fmla="*/ 8746059 w 8746059"/>
              <a:gd name="connsiteY1" fmla="*/ 0 h 2387600"/>
              <a:gd name="connsiteX2" fmla="*/ 7478485 w 8746059"/>
              <a:gd name="connsiteY2" fmla="*/ 2383088 h 2387600"/>
              <a:gd name="connsiteX3" fmla="*/ 0 w 8746059"/>
              <a:gd name="connsiteY3" fmla="*/ 2387600 h 2387600"/>
              <a:gd name="connsiteX4" fmla="*/ 0 w 8746059"/>
              <a:gd name="connsiteY4" fmla="*/ 0 h 2387600"/>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133"/>
              <a:gd name="connsiteX1" fmla="*/ 8746059 w 8746059"/>
              <a:gd name="connsiteY1" fmla="*/ 0 h 2398133"/>
              <a:gd name="connsiteX2" fmla="*/ 7478485 w 8746059"/>
              <a:gd name="connsiteY2" fmla="*/ 2398133 h 2398133"/>
              <a:gd name="connsiteX3" fmla="*/ 0 w 8746059"/>
              <a:gd name="connsiteY3" fmla="*/ 2387600 h 2398133"/>
              <a:gd name="connsiteX4" fmla="*/ 0 w 8746059"/>
              <a:gd name="connsiteY4" fmla="*/ 0 h 2398133"/>
              <a:gd name="connsiteX0" fmla="*/ 0 w 8746059"/>
              <a:gd name="connsiteY0" fmla="*/ 0 h 2398547"/>
              <a:gd name="connsiteX1" fmla="*/ 8746059 w 8746059"/>
              <a:gd name="connsiteY1" fmla="*/ 0 h 2398547"/>
              <a:gd name="connsiteX2" fmla="*/ 7478485 w 8746059"/>
              <a:gd name="connsiteY2" fmla="*/ 2398133 h 2398547"/>
              <a:gd name="connsiteX3" fmla="*/ 0 w 8746059"/>
              <a:gd name="connsiteY3" fmla="*/ 2387600 h 2398547"/>
              <a:gd name="connsiteX4" fmla="*/ 0 w 8746059"/>
              <a:gd name="connsiteY4" fmla="*/ 0 h 2398547"/>
              <a:gd name="connsiteX0" fmla="*/ 0 w 8746059"/>
              <a:gd name="connsiteY0" fmla="*/ 0 h 2398464"/>
              <a:gd name="connsiteX1" fmla="*/ 8746059 w 8746059"/>
              <a:gd name="connsiteY1" fmla="*/ 0 h 2398464"/>
              <a:gd name="connsiteX2" fmla="*/ 7478485 w 8746059"/>
              <a:gd name="connsiteY2" fmla="*/ 2398133 h 2398464"/>
              <a:gd name="connsiteX3" fmla="*/ 0 w 8746059"/>
              <a:gd name="connsiteY3" fmla="*/ 2387600 h 2398464"/>
              <a:gd name="connsiteX4" fmla="*/ 0 w 8746059"/>
              <a:gd name="connsiteY4" fmla="*/ 0 h 2398464"/>
              <a:gd name="connsiteX0" fmla="*/ 4718704 w 8746059"/>
              <a:gd name="connsiteY0" fmla="*/ 0 h 2402512"/>
              <a:gd name="connsiteX1" fmla="*/ 8746059 w 8746059"/>
              <a:gd name="connsiteY1" fmla="*/ 4048 h 2402512"/>
              <a:gd name="connsiteX2" fmla="*/ 7478485 w 8746059"/>
              <a:gd name="connsiteY2" fmla="*/ 2402181 h 2402512"/>
              <a:gd name="connsiteX3" fmla="*/ 0 w 8746059"/>
              <a:gd name="connsiteY3" fmla="*/ 2391648 h 2402512"/>
              <a:gd name="connsiteX4" fmla="*/ 4718704 w 8746059"/>
              <a:gd name="connsiteY4" fmla="*/ 0 h 2402512"/>
              <a:gd name="connsiteX0" fmla="*/ 0 w 4027355"/>
              <a:gd name="connsiteY0" fmla="*/ 0 h 2402942"/>
              <a:gd name="connsiteX1" fmla="*/ 4027355 w 4027355"/>
              <a:gd name="connsiteY1" fmla="*/ 4048 h 2402942"/>
              <a:gd name="connsiteX2" fmla="*/ 2759781 w 4027355"/>
              <a:gd name="connsiteY2" fmla="*/ 2402181 h 2402942"/>
              <a:gd name="connsiteX3" fmla="*/ 6563 w 4027355"/>
              <a:gd name="connsiteY3" fmla="*/ 2399744 h 2402942"/>
              <a:gd name="connsiteX4" fmla="*/ 0 w 4027355"/>
              <a:gd name="connsiteY4" fmla="*/ 0 h 2402942"/>
              <a:gd name="connsiteX0" fmla="*/ 0 w 4388313"/>
              <a:gd name="connsiteY0" fmla="*/ 0 h 2398894"/>
              <a:gd name="connsiteX1" fmla="*/ 4388313 w 4388313"/>
              <a:gd name="connsiteY1" fmla="*/ 0 h 2398894"/>
              <a:gd name="connsiteX2" fmla="*/ 3120739 w 4388313"/>
              <a:gd name="connsiteY2" fmla="*/ 2398133 h 2398894"/>
              <a:gd name="connsiteX3" fmla="*/ 367521 w 4388313"/>
              <a:gd name="connsiteY3" fmla="*/ 2395696 h 2398894"/>
              <a:gd name="connsiteX4" fmla="*/ 0 w 4388313"/>
              <a:gd name="connsiteY4" fmla="*/ 0 h 2398894"/>
              <a:gd name="connsiteX0" fmla="*/ 630 w 4388943"/>
              <a:gd name="connsiteY0" fmla="*/ 0 h 2400116"/>
              <a:gd name="connsiteX1" fmla="*/ 4388943 w 4388943"/>
              <a:gd name="connsiteY1" fmla="*/ 0 h 2400116"/>
              <a:gd name="connsiteX2" fmla="*/ 3121369 w 4388943"/>
              <a:gd name="connsiteY2" fmla="*/ 2398133 h 2400116"/>
              <a:gd name="connsiteX3" fmla="*/ 631 w 4388943"/>
              <a:gd name="connsiteY3" fmla="*/ 2399744 h 2400116"/>
              <a:gd name="connsiteX4" fmla="*/ 630 w 4388943"/>
              <a:gd name="connsiteY4" fmla="*/ 0 h 2400116"/>
              <a:gd name="connsiteX0" fmla="*/ 0 w 5202109"/>
              <a:gd name="connsiteY0" fmla="*/ 0 h 2400116"/>
              <a:gd name="connsiteX1" fmla="*/ 5202109 w 5202109"/>
              <a:gd name="connsiteY1" fmla="*/ 0 h 2400116"/>
              <a:gd name="connsiteX2" fmla="*/ 3934535 w 5202109"/>
              <a:gd name="connsiteY2" fmla="*/ 2398133 h 2400116"/>
              <a:gd name="connsiteX3" fmla="*/ 813797 w 5202109"/>
              <a:gd name="connsiteY3" fmla="*/ 2399744 h 2400116"/>
              <a:gd name="connsiteX4" fmla="*/ 0 w 5202109"/>
              <a:gd name="connsiteY4" fmla="*/ 0 h 2400116"/>
              <a:gd name="connsiteX0" fmla="*/ 630 w 5202739"/>
              <a:gd name="connsiteY0" fmla="*/ 0 h 2400116"/>
              <a:gd name="connsiteX1" fmla="*/ 5202739 w 5202739"/>
              <a:gd name="connsiteY1" fmla="*/ 0 h 2400116"/>
              <a:gd name="connsiteX2" fmla="*/ 3935165 w 5202739"/>
              <a:gd name="connsiteY2" fmla="*/ 2398133 h 2400116"/>
              <a:gd name="connsiteX3" fmla="*/ 631 w 5202739"/>
              <a:gd name="connsiteY3" fmla="*/ 2399744 h 2400116"/>
              <a:gd name="connsiteX4" fmla="*/ 630 w 5202739"/>
              <a:gd name="connsiteY4" fmla="*/ 0 h 2400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739" h="2400116">
                <a:moveTo>
                  <a:pt x="630" y="0"/>
                </a:moveTo>
                <a:lnTo>
                  <a:pt x="5202739" y="0"/>
                </a:lnTo>
                <a:lnTo>
                  <a:pt x="3935165" y="2398133"/>
                </a:lnTo>
                <a:cubicBezTo>
                  <a:pt x="3924177" y="2400640"/>
                  <a:pt x="209" y="2400246"/>
                  <a:pt x="631" y="2399744"/>
                </a:cubicBezTo>
                <a:cubicBezTo>
                  <a:pt x="-1557" y="1599829"/>
                  <a:pt x="2818" y="799915"/>
                  <a:pt x="630" y="0"/>
                </a:cubicBezTo>
                <a:close/>
              </a:path>
            </a:pathLst>
          </a:custGeom>
          <a:solidFill>
            <a:schemeClr val="bg2">
              <a:alpha val="67000"/>
            </a:schemeClr>
          </a:solidFill>
        </p:spPr>
        <p:txBody>
          <a:bodyPr lIns="1005840" tIns="182880" rIns="1005840" bIns="1097280" anchor="ctr" anchorCtr="0">
            <a:normAutofit/>
          </a:bodyPr>
          <a:lstStyle>
            <a:lvl1pPr algn="l">
              <a:defRPr sz="36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Subtitle">
            <a:extLst>
              <a:ext uri="{FF2B5EF4-FFF2-40B4-BE49-F238E27FC236}">
                <a16:creationId xmlns:a16="http://schemas.microsoft.com/office/drawing/2014/main" id="{844CA0B7-5409-0E43-9F05-716E6DC8ED56}"/>
              </a:ext>
            </a:extLst>
          </p:cNvPr>
          <p:cNvSpPr>
            <a:spLocks noGrp="1"/>
          </p:cNvSpPr>
          <p:nvPr>
            <p:ph type="subTitle" idx="1"/>
          </p:nvPr>
        </p:nvSpPr>
        <p:spPr>
          <a:xfrm>
            <a:off x="1064872" y="3503283"/>
            <a:ext cx="6354500" cy="1469567"/>
          </a:xfrm>
        </p:spPr>
        <p:txBody>
          <a:bodyPr lIns="0" tIns="0" rIns="0" bIns="0">
            <a:normAutofit/>
          </a:bodyPr>
          <a:lstStyle>
            <a:lvl1pPr marL="0" indent="0" algn="l">
              <a:buNone/>
              <a:defRPr sz="2000" b="0" i="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Jitterbit Logo">
            <a:extLst>
              <a:ext uri="{FF2B5EF4-FFF2-40B4-BE49-F238E27FC236}">
                <a16:creationId xmlns:a16="http://schemas.microsoft.com/office/drawing/2014/main" id="{2C6B054A-501F-B843-A250-4A680440501C}"/>
              </a:ext>
            </a:extLst>
          </p:cNvPr>
          <p:cNvPicPr>
            <a:picLocks noChangeAspect="1"/>
          </p:cNvPicPr>
          <p:nvPr userDrawn="1"/>
        </p:nvPicPr>
        <p:blipFill>
          <a:blip r:embed="rId4">
            <a:biLevel thresh="50000"/>
          </a:blip>
          <a:srcRect/>
          <a:stretch/>
        </p:blipFill>
        <p:spPr>
          <a:xfrm>
            <a:off x="9582338" y="1030993"/>
            <a:ext cx="1920098" cy="960049"/>
          </a:xfrm>
          <a:prstGeom prst="rect">
            <a:avLst/>
          </a:prstGeom>
        </p:spPr>
      </p:pic>
    </p:spTree>
    <p:extLst>
      <p:ext uri="{BB962C8B-B14F-4D97-AF65-F5344CB8AC3E}">
        <p14:creationId xmlns:p14="http://schemas.microsoft.com/office/powerpoint/2010/main" val="319648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Title and Content_Purple">
    <p:spTree>
      <p:nvGrpSpPr>
        <p:cNvPr id="1" name=""/>
        <p:cNvGrpSpPr/>
        <p:nvPr/>
      </p:nvGrpSpPr>
      <p:grpSpPr>
        <a:xfrm>
          <a:off x="0" y="0"/>
          <a:ext cx="0" cy="0"/>
          <a:chOff x="0" y="0"/>
          <a:chExt cx="0" cy="0"/>
        </a:xfrm>
      </p:grpSpPr>
      <p:sp>
        <p:nvSpPr>
          <p:cNvPr id="2" name="Title 1"/>
          <p:cNvSpPr>
            <a:spLocks noGrp="1"/>
          </p:cNvSpPr>
          <p:nvPr>
            <p:ph type="title"/>
          </p:nvPr>
        </p:nvSpPr>
        <p:spPr>
          <a:xfrm>
            <a:off x="929640" y="484632"/>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29640" y="1353312"/>
            <a:ext cx="1033272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a:t>Jitterbit company confidential, do not distribute externally.</a:t>
            </a:r>
            <a:endParaRPr lang="en-US" dirty="0"/>
          </a:p>
        </p:txBody>
      </p:sp>
    </p:spTree>
    <p:extLst>
      <p:ext uri="{BB962C8B-B14F-4D97-AF65-F5344CB8AC3E}">
        <p14:creationId xmlns:p14="http://schemas.microsoft.com/office/powerpoint/2010/main" val="202239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3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_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4632"/>
            <a:ext cx="10332720" cy="457200"/>
          </a:xfrm>
        </p:spPr>
        <p:txBody>
          <a:bodyPr lIns="0" tIns="0" rIns="0" bIns="0" anchor="t" anchorCtr="0">
            <a:normAutofit/>
          </a:bodyPr>
          <a:lstStyle>
            <a:lvl1pPr>
              <a:defRPr sz="36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914400" y="1353312"/>
            <a:ext cx="1033272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solidFill>
                  <a:schemeClr val="bg1"/>
                </a:solidFill>
              </a:defRPr>
            </a:lvl1pPr>
            <a:lvl2pPr marL="548640" indent="-228600">
              <a:lnSpc>
                <a:spcPct val="120000"/>
              </a:lnSpc>
              <a:spcBef>
                <a:spcPts val="0"/>
              </a:spcBef>
              <a:spcAft>
                <a:spcPts val="600"/>
              </a:spcAft>
              <a:buClr>
                <a:schemeClr val="accent5"/>
              </a:buClr>
              <a:buSzPct val="100000"/>
              <a:buFont typeface="System Font Regular"/>
              <a:buChar char="◦"/>
              <a:defRPr sz="2000">
                <a:solidFill>
                  <a:schemeClr val="bg1"/>
                </a:solidFill>
              </a:defRPr>
            </a:lvl2pPr>
            <a:lvl3pPr marL="914400" indent="-228600">
              <a:lnSpc>
                <a:spcPct val="120000"/>
              </a:lnSpc>
              <a:spcBef>
                <a:spcPts val="0"/>
              </a:spcBef>
              <a:spcAft>
                <a:spcPts val="600"/>
              </a:spcAft>
              <a:buClr>
                <a:schemeClr val="accent5"/>
              </a:buClr>
              <a:buSzPct val="80000"/>
              <a:buFont typeface="Wingdings" pitchFamily="2" charset="2"/>
              <a:buChar char="§"/>
              <a:defRPr sz="1600">
                <a:solidFill>
                  <a:schemeClr val="bg1"/>
                </a:solidFill>
              </a:defRPr>
            </a:lvl3pPr>
            <a:lvl4pPr marL="1280160" indent="-228600">
              <a:lnSpc>
                <a:spcPct val="120000"/>
              </a:lnSpc>
              <a:spcBef>
                <a:spcPts val="0"/>
              </a:spcBef>
              <a:spcAft>
                <a:spcPts val="600"/>
              </a:spcAft>
              <a:buClr>
                <a:schemeClr val="accent5"/>
              </a:buClr>
              <a:buSzPct val="60000"/>
              <a:buFont typeface="Monaco" pitchFamily="2" charset="77"/>
              <a:buChar char="⎻"/>
              <a:defRPr sz="1600">
                <a:solidFill>
                  <a:schemeClr val="bg1"/>
                </a:solidFill>
              </a:defRPr>
            </a:lvl4pPr>
            <a:lvl5pPr marL="1645920" indent="-228600">
              <a:lnSpc>
                <a:spcPct val="120000"/>
              </a:lnSpc>
              <a:spcBef>
                <a:spcPts val="0"/>
              </a:spcBef>
              <a:spcAft>
                <a:spcPts val="600"/>
              </a:spcAft>
              <a:buClr>
                <a:schemeClr val="accent5"/>
              </a:buClr>
              <a:buSzPct val="100000"/>
              <a:buFont typeface="System Font Regular"/>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background">
            <a:extLst>
              <a:ext uri="{FF2B5EF4-FFF2-40B4-BE49-F238E27FC236}">
                <a16:creationId xmlns:a16="http://schemas.microsoft.com/office/drawing/2014/main" id="{1478E149-71D5-AE4E-8C76-E016493A396B}"/>
              </a:ext>
            </a:extLst>
          </p:cNvPr>
          <p:cNvSpPr/>
          <p:nvPr userDrawn="1"/>
        </p:nvSpPr>
        <p:spPr>
          <a:xfrm>
            <a:off x="0" y="6400800"/>
            <a:ext cx="12198096"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copyright">
            <a:extLst>
              <a:ext uri="{FF2B5EF4-FFF2-40B4-BE49-F238E27FC236}">
                <a16:creationId xmlns:a16="http://schemas.microsoft.com/office/drawing/2014/main" id="{DA691350-6B1D-BB42-BA26-F779CD6035C4}"/>
              </a:ext>
            </a:extLst>
          </p:cNvPr>
          <p:cNvGrpSpPr/>
          <p:nvPr userDrawn="1"/>
        </p:nvGrpSpPr>
        <p:grpSpPr>
          <a:xfrm>
            <a:off x="8837737" y="6549798"/>
            <a:ext cx="2743200" cy="274320"/>
            <a:chOff x="1839688" y="6549798"/>
            <a:chExt cx="2743200" cy="274320"/>
          </a:xfrm>
        </p:grpSpPr>
        <p:sp>
          <p:nvSpPr>
            <p:cNvPr id="10" name="Copyright date">
              <a:extLst>
                <a:ext uri="{FF2B5EF4-FFF2-40B4-BE49-F238E27FC236}">
                  <a16:creationId xmlns:a16="http://schemas.microsoft.com/office/drawing/2014/main" id="{293BB2E9-D9EB-964D-A37D-12891344C32D}"/>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sp>
          <p:nvSpPr>
            <p:cNvPr id="11" name="Rectangle 10">
              <a:extLst>
                <a:ext uri="{FF2B5EF4-FFF2-40B4-BE49-F238E27FC236}">
                  <a16:creationId xmlns:a16="http://schemas.microsoft.com/office/drawing/2014/main" id="{366D9C8E-4DA9-6D45-976C-C897A772CF3B}"/>
                </a:ext>
              </a:extLst>
            </p:cNvPr>
            <p:cNvSpPr/>
            <p:nvPr userDrawn="1"/>
          </p:nvSpPr>
          <p:spPr>
            <a:xfrm>
              <a:off x="1839688" y="6549798"/>
              <a:ext cx="1737360" cy="274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C Jitterbit">
              <a:extLst>
                <a:ext uri="{FF2B5EF4-FFF2-40B4-BE49-F238E27FC236}">
                  <a16:creationId xmlns:a16="http://schemas.microsoft.com/office/drawing/2014/main" id="{D89FC112-2461-1C40-81E5-45F73A8151AE}"/>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grpSp>
      <p:cxnSp>
        <p:nvCxnSpPr>
          <p:cNvPr id="13" name="Straight Connector 12">
            <a:extLst>
              <a:ext uri="{FF2B5EF4-FFF2-40B4-BE49-F238E27FC236}">
                <a16:creationId xmlns:a16="http://schemas.microsoft.com/office/drawing/2014/main" id="{74F4BD76-88BF-5E4D-80E5-7EBD5A780C8F}"/>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C819CB-F3EB-D741-A8F4-CE89B96DBC32}"/>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8E6E4E-CD27-D74E-8727-4B8DACFFD86E}"/>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0EFA9F-60C3-6744-8CFA-2E61BDC833CD}"/>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7" name="Footer Placeholder">
            <a:extLst>
              <a:ext uri="{FF2B5EF4-FFF2-40B4-BE49-F238E27FC236}">
                <a16:creationId xmlns:a16="http://schemas.microsoft.com/office/drawing/2014/main" id="{8F9E22AF-95AA-794D-A424-7F8C866B99C2}"/>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bg1"/>
                </a:solidFill>
                <a:latin typeface="Arial" panose="020B0604020202020204" pitchFamily="34" charset="0"/>
                <a:cs typeface="Arial" panose="020B0604020202020204" pitchFamily="34" charset="0"/>
              </a:defRPr>
            </a:lvl1pPr>
          </a:lstStyle>
          <a:p>
            <a:r>
              <a:rPr lang="en-US"/>
              <a:t>Jitterbit company confidential, do not distribute externally.</a:t>
            </a:r>
            <a:endParaRPr lang="en-US" dirty="0"/>
          </a:p>
        </p:txBody>
      </p:sp>
      <p:sp>
        <p:nvSpPr>
          <p:cNvPr id="18" name="Slide Number">
            <a:extLst>
              <a:ext uri="{FF2B5EF4-FFF2-40B4-BE49-F238E27FC236}">
                <a16:creationId xmlns:a16="http://schemas.microsoft.com/office/drawing/2014/main" id="{D8A57E95-C533-A34A-A0B6-01A06AE22905}"/>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bg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
              <a:cs typeface="Arial" panose="020B0604020202020204" pitchFamily="34" charset="0"/>
            </a:endParaRPr>
          </a:p>
        </p:txBody>
      </p:sp>
      <p:pic>
        <p:nvPicPr>
          <p:cNvPr id="19" name="Jitterbit Logo">
            <a:extLst>
              <a:ext uri="{FF2B5EF4-FFF2-40B4-BE49-F238E27FC236}">
                <a16:creationId xmlns:a16="http://schemas.microsoft.com/office/drawing/2014/main" id="{0E3C3365-2975-544D-BBFC-6DB5133D2602}"/>
              </a:ext>
            </a:extLst>
          </p:cNvPr>
          <p:cNvPicPr>
            <a:picLocks noChangeAspect="1"/>
          </p:cNvPicPr>
          <p:nvPr userDrawn="1"/>
        </p:nvPicPr>
        <p:blipFill>
          <a:blip r:embed="rId2" cstate="screen">
            <a:lum bright="100000"/>
            <a:extLst>
              <a:ext uri="{28A0092B-C50C-407E-A947-70E740481C1C}">
                <a14:useLocalDpi xmlns:a14="http://schemas.microsoft.com/office/drawing/2010/main"/>
              </a:ext>
            </a:extLst>
          </a:blip>
          <a:stretch>
            <a:fillRect/>
          </a:stretch>
        </p:blipFill>
        <p:spPr>
          <a:xfrm>
            <a:off x="176346" y="6535784"/>
            <a:ext cx="982600" cy="182880"/>
          </a:xfrm>
          <a:prstGeom prst="rect">
            <a:avLst/>
          </a:prstGeom>
        </p:spPr>
      </p:pic>
    </p:spTree>
    <p:extLst>
      <p:ext uri="{BB962C8B-B14F-4D97-AF65-F5344CB8AC3E}">
        <p14:creationId xmlns:p14="http://schemas.microsoft.com/office/powerpoint/2010/main" val="27539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9640" y="484632"/>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29640" y="1353312"/>
            <a:ext cx="1033272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Tree>
    <p:extLst>
      <p:ext uri="{BB962C8B-B14F-4D97-AF65-F5344CB8AC3E}">
        <p14:creationId xmlns:p14="http://schemas.microsoft.com/office/powerpoint/2010/main" val="122037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Subtitle Content_Purple">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a:normAutofit/>
          </a:bodyPr>
          <a:lstStyle>
            <a:lvl1pPr marL="228600" indent="-228600">
              <a:lnSpc>
                <a:spcPct val="120000"/>
              </a:lnSpc>
              <a:spcBef>
                <a:spcPts val="0"/>
              </a:spcBef>
              <a:spcAft>
                <a:spcPts val="600"/>
              </a:spcAft>
              <a:buClr>
                <a:schemeClr val="accent2"/>
              </a:buClr>
              <a:buSzPct val="100000"/>
              <a:buFont typeface="Arial" charset="0"/>
              <a:buChar char="•"/>
              <a:defRPr sz="2400"/>
            </a:lvl1pPr>
            <a:lvl2pPr marL="548640" indent="-228600">
              <a:lnSpc>
                <a:spcPct val="120000"/>
              </a:lnSpc>
              <a:spcBef>
                <a:spcPts val="0"/>
              </a:spcBef>
              <a:spcAft>
                <a:spcPts val="600"/>
              </a:spcAft>
              <a:buClr>
                <a:schemeClr val="accent2"/>
              </a:buClr>
              <a:buSzPct val="100000"/>
              <a:buFont typeface="System Font Regular"/>
              <a:buChar char="◦"/>
              <a:defRPr sz="2000"/>
            </a:lvl2pPr>
            <a:lvl3pPr marL="914400" indent="-228600">
              <a:lnSpc>
                <a:spcPct val="120000"/>
              </a:lnSpc>
              <a:spcBef>
                <a:spcPts val="0"/>
              </a:spcBef>
              <a:spcAft>
                <a:spcPts val="600"/>
              </a:spcAft>
              <a:buClr>
                <a:schemeClr val="accent2"/>
              </a:buClr>
              <a:buSzPct val="80000"/>
              <a:buFont typeface="Wingdings" pitchFamily="2" charset="2"/>
              <a:buChar char="§"/>
              <a:defRPr sz="1600"/>
            </a:lvl3pPr>
            <a:lvl4pPr marL="1280160" indent="-228600">
              <a:lnSpc>
                <a:spcPct val="120000"/>
              </a:lnSpc>
              <a:spcBef>
                <a:spcPts val="0"/>
              </a:spcBef>
              <a:spcAft>
                <a:spcPts val="600"/>
              </a:spcAft>
              <a:buClr>
                <a:schemeClr val="accent2"/>
              </a:buClr>
              <a:buSzPct val="60000"/>
              <a:buFont typeface="Monaco" pitchFamily="2" charset="77"/>
              <a:buChar char="⎻"/>
              <a:defRPr sz="1600"/>
            </a:lvl4pPr>
            <a:lvl5pPr marL="1645920" indent="-228600">
              <a:lnSpc>
                <a:spcPct val="120000"/>
              </a:lnSpc>
              <a:spcBef>
                <a:spcPts val="0"/>
              </a:spcBef>
              <a:spcAft>
                <a:spcPts val="600"/>
              </a:spcAft>
              <a:buClr>
                <a:schemeClr val="accent2"/>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96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Subtitle Content_Blue">
    <p:spTree>
      <p:nvGrpSpPr>
        <p:cNvPr id="1" name=""/>
        <p:cNvGrpSpPr/>
        <p:nvPr/>
      </p:nvGrpSpPr>
      <p:grpSpPr>
        <a:xfrm>
          <a:off x="0" y="0"/>
          <a:ext cx="0" cy="0"/>
          <a:chOff x="0" y="0"/>
          <a:chExt cx="0" cy="0"/>
        </a:xfrm>
      </p:grpSpPr>
      <p:sp>
        <p:nvSpPr>
          <p:cNvPr id="2" name="Title 1"/>
          <p:cNvSpPr>
            <a:spLocks noGrp="1"/>
          </p:cNvSpPr>
          <p:nvPr>
            <p:ph type="title"/>
          </p:nvPr>
        </p:nvSpPr>
        <p:spPr>
          <a:xfrm>
            <a:off x="914400" y="1097280"/>
            <a:ext cx="10332720" cy="457200"/>
          </a:xfrm>
        </p:spPr>
        <p:txBody>
          <a:bodyPr lIns="0" tIns="0" rIns="0" bIns="0" anchor="t" anchorCtr="0">
            <a:normAutofit/>
          </a:bodyPr>
          <a:lstStyle>
            <a:lvl1pPr>
              <a:defRPr sz="3600" b="1"/>
            </a:lvl1pPr>
          </a:lstStyle>
          <a:p>
            <a:r>
              <a:rPr lang="en-US" dirty="0"/>
              <a:t>Click to edit Master title style</a:t>
            </a:r>
          </a:p>
        </p:txBody>
      </p:sp>
      <p:sp>
        <p:nvSpPr>
          <p:cNvPr id="3" name="Content Placeholder 2"/>
          <p:cNvSpPr>
            <a:spLocks noGrp="1"/>
          </p:cNvSpPr>
          <p:nvPr>
            <p:ph idx="1"/>
          </p:nvPr>
        </p:nvSpPr>
        <p:spPr>
          <a:xfrm>
            <a:off x="914400" y="2103118"/>
            <a:ext cx="10332720" cy="4023360"/>
          </a:xfrm>
        </p:spPr>
        <p:txBody>
          <a:bodyPr lIns="0" tIns="0" rIns="0" bIns="0">
            <a:normAutofit/>
          </a:bodyPr>
          <a:lstStyle>
            <a:lvl1pPr marL="228600" indent="-228600">
              <a:lnSpc>
                <a:spcPct val="120000"/>
              </a:lnSpc>
              <a:spcBef>
                <a:spcPts val="0"/>
              </a:spcBef>
              <a:spcAft>
                <a:spcPts val="600"/>
              </a:spcAft>
              <a:buClr>
                <a:schemeClr val="accent5"/>
              </a:buClr>
              <a:buSzPct val="100000"/>
              <a:buFont typeface="Arial" charset="0"/>
              <a:buChar char="•"/>
              <a:defRPr sz="2400"/>
            </a:lvl1pPr>
            <a:lvl2pPr marL="548640" indent="-228600">
              <a:lnSpc>
                <a:spcPct val="120000"/>
              </a:lnSpc>
              <a:spcBef>
                <a:spcPts val="0"/>
              </a:spcBef>
              <a:spcAft>
                <a:spcPts val="600"/>
              </a:spcAft>
              <a:buClr>
                <a:schemeClr val="accent5"/>
              </a:buClr>
              <a:buSzPct val="100000"/>
              <a:buFont typeface="System Font Regular"/>
              <a:buChar char="◦"/>
              <a:defRPr sz="2000"/>
            </a:lvl2pPr>
            <a:lvl3pPr marL="914400" indent="-228600">
              <a:lnSpc>
                <a:spcPct val="120000"/>
              </a:lnSpc>
              <a:spcBef>
                <a:spcPts val="0"/>
              </a:spcBef>
              <a:spcAft>
                <a:spcPts val="600"/>
              </a:spcAft>
              <a:buClr>
                <a:schemeClr val="accent5"/>
              </a:buClr>
              <a:buSzPct val="80000"/>
              <a:buFont typeface="Wingdings" pitchFamily="2" charset="2"/>
              <a:buChar char="§"/>
              <a:defRPr sz="1600"/>
            </a:lvl3pPr>
            <a:lvl4pPr marL="1280160" indent="-228600">
              <a:lnSpc>
                <a:spcPct val="120000"/>
              </a:lnSpc>
              <a:spcBef>
                <a:spcPts val="0"/>
              </a:spcBef>
              <a:spcAft>
                <a:spcPts val="600"/>
              </a:spcAft>
              <a:buClr>
                <a:schemeClr val="accent5"/>
              </a:buClr>
              <a:buSzPct val="60000"/>
              <a:buFont typeface="Monaco" pitchFamily="2" charset="77"/>
              <a:buChar char="⎻"/>
              <a:defRPr sz="1600"/>
            </a:lvl4pPr>
            <a:lvl5pPr marL="1645920" indent="-228600">
              <a:lnSpc>
                <a:spcPct val="120000"/>
              </a:lnSpc>
              <a:spcBef>
                <a:spcPts val="0"/>
              </a:spcBef>
              <a:spcAft>
                <a:spcPts val="600"/>
              </a:spcAft>
              <a:buClr>
                <a:schemeClr val="accent5"/>
              </a:buClr>
              <a:buSzPct val="100000"/>
              <a:buFont typeface="System Font Regular"/>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9CED7090-6E9A-434B-9453-031A3AC7C4BE}"/>
              </a:ext>
            </a:extLst>
          </p:cNvPr>
          <p:cNvSpPr>
            <a:spLocks noGrp="1"/>
          </p:cNvSpPr>
          <p:nvPr>
            <p:ph type="ftr" sz="quarter" idx="12"/>
          </p:nvPr>
        </p:nvSpPr>
        <p:spPr/>
        <p:txBody>
          <a:bodyPr/>
          <a:lstStyle/>
          <a:p>
            <a:r>
              <a:rPr lang="en-US" dirty="0"/>
              <a:t>Jitterbit company confidential, do not distribute externally.</a:t>
            </a:r>
          </a:p>
        </p:txBody>
      </p:sp>
      <p:sp>
        <p:nvSpPr>
          <p:cNvPr id="6" name="Subtitle 2">
            <a:extLst>
              <a:ext uri="{FF2B5EF4-FFF2-40B4-BE49-F238E27FC236}">
                <a16:creationId xmlns:a16="http://schemas.microsoft.com/office/drawing/2014/main" id="{2122A51D-0A97-C740-997D-39DAD8B8F7B4}"/>
              </a:ext>
            </a:extLst>
          </p:cNvPr>
          <p:cNvSpPr>
            <a:spLocks noGrp="1"/>
          </p:cNvSpPr>
          <p:nvPr>
            <p:ph type="subTitle" idx="13"/>
          </p:nvPr>
        </p:nvSpPr>
        <p:spPr>
          <a:xfrm>
            <a:off x="914400" y="274320"/>
            <a:ext cx="10332720" cy="457200"/>
          </a:xfrm>
        </p:spPr>
        <p:txBody>
          <a:bodyPr lIns="0" tIns="0" rIns="0" bIns="0" anchor="b" anchorCtr="0">
            <a:normAutofit/>
          </a:bodyPr>
          <a:lstStyle>
            <a:lvl1pPr marL="0" indent="0" algn="l">
              <a:lnSpc>
                <a:spcPct val="120000"/>
              </a:lnSpc>
              <a:spcBef>
                <a:spcPts val="0"/>
              </a:spcBef>
              <a:buNone/>
              <a:defRPr sz="1600" b="0" cap="all" baseline="0">
                <a:solidFill>
                  <a:schemeClr val="accent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8DEC9135-B69F-EA44-B2FF-73412342F4A7}"/>
              </a:ext>
            </a:extLst>
          </p:cNvPr>
          <p:cNvCxnSpPr>
            <a:cxnSpLocks/>
          </p:cNvCxnSpPr>
          <p:nvPr userDrawn="1"/>
        </p:nvCxnSpPr>
        <p:spPr>
          <a:xfrm>
            <a:off x="914398" y="851262"/>
            <a:ext cx="82296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6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image" Target="../media/image12.svg"/><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image" Target="../media/image11.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footer background">
            <a:extLst>
              <a:ext uri="{FF2B5EF4-FFF2-40B4-BE49-F238E27FC236}">
                <a16:creationId xmlns:a16="http://schemas.microsoft.com/office/drawing/2014/main" id="{C05BA587-FB15-F543-80F5-7FC4D509951E}"/>
              </a:ext>
            </a:extLst>
          </p:cNvPr>
          <p:cNvSpPr/>
          <p:nvPr userDrawn="1"/>
        </p:nvSpPr>
        <p:spPr>
          <a:xfrm>
            <a:off x="0" y="6400800"/>
            <a:ext cx="1219809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copyright">
            <a:extLst>
              <a:ext uri="{FF2B5EF4-FFF2-40B4-BE49-F238E27FC236}">
                <a16:creationId xmlns:a16="http://schemas.microsoft.com/office/drawing/2014/main" id="{468DAB73-9BD3-6A40-9944-5DB6ADDADC21}"/>
              </a:ext>
            </a:extLst>
          </p:cNvPr>
          <p:cNvGrpSpPr/>
          <p:nvPr userDrawn="1"/>
        </p:nvGrpSpPr>
        <p:grpSpPr>
          <a:xfrm>
            <a:off x="8837737" y="6549798"/>
            <a:ext cx="2743200" cy="274320"/>
            <a:chOff x="1839688" y="6549798"/>
            <a:chExt cx="2743200" cy="274320"/>
          </a:xfrm>
        </p:grpSpPr>
        <p:sp>
          <p:nvSpPr>
            <p:cNvPr id="10" name="Copyright date">
              <a:extLst>
                <a:ext uri="{FF2B5EF4-FFF2-40B4-BE49-F238E27FC236}">
                  <a16:creationId xmlns:a16="http://schemas.microsoft.com/office/drawing/2014/main" id="{EFF034CE-4F0D-2F48-AD4C-FA72DF2AAC70}"/>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sp>
          <p:nvSpPr>
            <p:cNvPr id="11" name="Rectangle 10">
              <a:extLst>
                <a:ext uri="{FF2B5EF4-FFF2-40B4-BE49-F238E27FC236}">
                  <a16:creationId xmlns:a16="http://schemas.microsoft.com/office/drawing/2014/main" id="{4E59FD70-8AB3-DF40-9747-5D4D8286DF8C}"/>
                </a:ext>
              </a:extLst>
            </p:cNvPr>
            <p:cNvSpPr/>
            <p:nvPr userDrawn="1"/>
          </p:nvSpPr>
          <p:spPr>
            <a:xfrm>
              <a:off x="1839688" y="6549798"/>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C Jitterbit">
              <a:extLst>
                <a:ext uri="{FF2B5EF4-FFF2-40B4-BE49-F238E27FC236}">
                  <a16:creationId xmlns:a16="http://schemas.microsoft.com/office/drawing/2014/main" id="{C4359DB0-B5C1-154F-BB54-C3AEB0883BA1}"/>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grpSp>
      <p:cxnSp>
        <p:nvCxnSpPr>
          <p:cNvPr id="13" name="Straight Connector 12">
            <a:extLst>
              <a:ext uri="{FF2B5EF4-FFF2-40B4-BE49-F238E27FC236}">
                <a16:creationId xmlns:a16="http://schemas.microsoft.com/office/drawing/2014/main" id="{E416D662-5187-FF42-9B31-70639CAD7B5E}"/>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C929D3-114C-B74D-A11B-1D57234E86CE}"/>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A1B5EF-F981-BE4B-9A6D-C177DF65B5F8}"/>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6805FC-50F4-D14F-BCD2-503D8E468551}"/>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a:extLst>
              <a:ext uri="{FF2B5EF4-FFF2-40B4-BE49-F238E27FC236}">
                <a16:creationId xmlns:a16="http://schemas.microsoft.com/office/drawing/2014/main" id="{442A6758-377C-D440-A424-592261F4B18D}"/>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tx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6" name="Slide Number">
            <a:extLst>
              <a:ext uri="{FF2B5EF4-FFF2-40B4-BE49-F238E27FC236}">
                <a16:creationId xmlns:a16="http://schemas.microsoft.com/office/drawing/2014/main" id="{AEAB3496-EF29-6940-881D-84D3F32E86EC}"/>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pic>
        <p:nvPicPr>
          <p:cNvPr id="15" name="Jitterbit Logo">
            <a:extLst>
              <a:ext uri="{FF2B5EF4-FFF2-40B4-BE49-F238E27FC236}">
                <a16:creationId xmlns:a16="http://schemas.microsoft.com/office/drawing/2014/main" id="{642A1DAD-145C-C64E-AE3A-BF53CDE5D4F9}"/>
              </a:ext>
            </a:extLst>
          </p:cNvPr>
          <p:cNvPicPr>
            <a:picLocks noChangeAspect="1"/>
          </p:cNvPicPr>
          <p:nvPr userDrawn="1"/>
        </p:nvPicPr>
        <p:blipFill>
          <a:blip r:embed="rId27"/>
          <a:stretch>
            <a:fillRect/>
          </a:stretch>
        </p:blipFill>
        <p:spPr>
          <a:xfrm>
            <a:off x="176346" y="6535784"/>
            <a:ext cx="982600" cy="182880"/>
          </a:xfrm>
          <a:prstGeom prst="rect">
            <a:avLst/>
          </a:prstGeom>
        </p:spPr>
      </p:pic>
      <p:sp>
        <p:nvSpPr>
          <p:cNvPr id="3" name="Text"/>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7892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F7C4C"/>
        </a:buClr>
        <a:buFont typeface="Arial"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footer">
            <a:extLst>
              <a:ext uri="{FF2B5EF4-FFF2-40B4-BE49-F238E27FC236}">
                <a16:creationId xmlns:a16="http://schemas.microsoft.com/office/drawing/2014/main" id="{64719C53-638F-6748-9ADA-1D3B0B20387A}"/>
              </a:ext>
            </a:extLst>
          </p:cNvPr>
          <p:cNvGrpSpPr/>
          <p:nvPr userDrawn="1"/>
        </p:nvGrpSpPr>
        <p:grpSpPr>
          <a:xfrm>
            <a:off x="0" y="6400800"/>
            <a:ext cx="12198096" cy="457200"/>
            <a:chOff x="0" y="6400800"/>
            <a:chExt cx="12198096" cy="457200"/>
          </a:xfrm>
        </p:grpSpPr>
        <p:sp>
          <p:nvSpPr>
            <p:cNvPr id="21" name="footer background">
              <a:extLst>
                <a:ext uri="{FF2B5EF4-FFF2-40B4-BE49-F238E27FC236}">
                  <a16:creationId xmlns:a16="http://schemas.microsoft.com/office/drawing/2014/main" id="{C05BA587-FB15-F543-80F5-7FC4D509951E}"/>
                </a:ext>
              </a:extLst>
            </p:cNvPr>
            <p:cNvSpPr/>
            <p:nvPr userDrawn="1"/>
          </p:nvSpPr>
          <p:spPr>
            <a:xfrm>
              <a:off x="0" y="6400800"/>
              <a:ext cx="12198096"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copyright">
              <a:extLst>
                <a:ext uri="{FF2B5EF4-FFF2-40B4-BE49-F238E27FC236}">
                  <a16:creationId xmlns:a16="http://schemas.microsoft.com/office/drawing/2014/main" id="{468DAB73-9BD3-6A40-9944-5DB6ADDADC21}"/>
                </a:ext>
              </a:extLst>
            </p:cNvPr>
            <p:cNvGrpSpPr/>
            <p:nvPr userDrawn="1"/>
          </p:nvGrpSpPr>
          <p:grpSpPr>
            <a:xfrm>
              <a:off x="8837737" y="6549798"/>
              <a:ext cx="2743200" cy="274320"/>
              <a:chOff x="1839688" y="6549798"/>
              <a:chExt cx="2743200" cy="274320"/>
            </a:xfrm>
          </p:grpSpPr>
          <p:sp>
            <p:nvSpPr>
              <p:cNvPr id="10" name="Copyright date">
                <a:extLst>
                  <a:ext uri="{FF2B5EF4-FFF2-40B4-BE49-F238E27FC236}">
                    <a16:creationId xmlns:a16="http://schemas.microsoft.com/office/drawing/2014/main" id="{EFF034CE-4F0D-2F48-AD4C-FA72DF2AAC70}"/>
                  </a:ext>
                </a:extLst>
              </p:cNvPr>
              <p:cNvSpPr txBox="1">
                <a:spLocks/>
              </p:cNvSpPr>
              <p:nvPr userDrawn="1"/>
            </p:nvSpPr>
            <p:spPr>
              <a:xfrm>
                <a:off x="1839688" y="6549798"/>
                <a:ext cx="210312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8B360-C300-7A43-A015-ED9EBF50530C}" type="datetime4">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February 1, 2021</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sp>
            <p:nvSpPr>
              <p:cNvPr id="11" name="Rectangle 10">
                <a:extLst>
                  <a:ext uri="{FF2B5EF4-FFF2-40B4-BE49-F238E27FC236}">
                    <a16:creationId xmlns:a16="http://schemas.microsoft.com/office/drawing/2014/main" id="{4E59FD70-8AB3-DF40-9747-5D4D8286DF8C}"/>
                  </a:ext>
                </a:extLst>
              </p:cNvPr>
              <p:cNvSpPr/>
              <p:nvPr userDrawn="1"/>
            </p:nvSpPr>
            <p:spPr>
              <a:xfrm>
                <a:off x="1839688" y="6549798"/>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 name="C Jitterbit">
                <a:extLst>
                  <a:ext uri="{FF2B5EF4-FFF2-40B4-BE49-F238E27FC236}">
                    <a16:creationId xmlns:a16="http://schemas.microsoft.com/office/drawing/2014/main" id="{C4359DB0-B5C1-154F-BB54-C3AEB0883BA1}"/>
                  </a:ext>
                </a:extLst>
              </p:cNvPr>
              <p:cNvSpPr txBox="1">
                <a:spLocks/>
              </p:cNvSpPr>
              <p:nvPr userDrawn="1"/>
            </p:nvSpPr>
            <p:spPr>
              <a:xfrm>
                <a:off x="3485608" y="6549798"/>
                <a:ext cx="1097280" cy="182880"/>
              </a:xfrm>
              <a:prstGeom prst="rect">
                <a:avLst/>
              </a:prstGeom>
            </p:spPr>
            <p:txBody>
              <a:bodyPr vert="horz" lIns="0" tIns="0" rIns="0" bIns="0" rtlCol="0" anchor="ctr" anchorCtr="0"/>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rPr>
                  <a:t>©          J</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itterbit</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grpSp>
        <p:cxnSp>
          <p:nvCxnSpPr>
            <p:cNvPr id="13" name="Straight Connector 12">
              <a:extLst>
                <a:ext uri="{FF2B5EF4-FFF2-40B4-BE49-F238E27FC236}">
                  <a16:creationId xmlns:a16="http://schemas.microsoft.com/office/drawing/2014/main" id="{E416D662-5187-FF42-9B31-70639CAD7B5E}"/>
                </a:ext>
              </a:extLst>
            </p:cNvPr>
            <p:cNvCxnSpPr>
              <a:cxnSpLocks/>
            </p:cNvCxnSpPr>
            <p:nvPr userDrawn="1"/>
          </p:nvCxnSpPr>
          <p:spPr>
            <a:xfrm>
              <a:off x="0" y="6400800"/>
              <a:ext cx="1218895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C929D3-114C-B74D-A11B-1D57234E86CE}"/>
                </a:ext>
              </a:extLst>
            </p:cNvPr>
            <p:cNvCxnSpPr>
              <a:cxnSpLocks/>
            </p:cNvCxnSpPr>
            <p:nvPr userDrawn="1"/>
          </p:nvCxnSpPr>
          <p:spPr>
            <a:xfrm>
              <a:off x="11694773"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A1B5EF-F981-BE4B-9A6D-C177DF65B5F8}"/>
                </a:ext>
              </a:extLst>
            </p:cNvPr>
            <p:cNvCxnSpPr>
              <a:cxnSpLocks/>
            </p:cNvCxnSpPr>
            <p:nvPr userDrawn="1"/>
          </p:nvCxnSpPr>
          <p:spPr>
            <a:xfrm>
              <a:off x="1375107"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6805FC-50F4-D14F-BCD2-503D8E468551}"/>
                </a:ext>
              </a:extLst>
            </p:cNvPr>
            <p:cNvCxnSpPr>
              <a:cxnSpLocks/>
            </p:cNvCxnSpPr>
            <p:nvPr userDrawn="1"/>
          </p:nvCxnSpPr>
          <p:spPr>
            <a:xfrm>
              <a:off x="10301401" y="6400800"/>
              <a:ext cx="0" cy="45720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5" name="Jitterbit Logo">
              <a:extLst>
                <a:ext uri="{FF2B5EF4-FFF2-40B4-BE49-F238E27FC236}">
                  <a16:creationId xmlns:a16="http://schemas.microsoft.com/office/drawing/2014/main" id="{642A1DAD-145C-C64E-AE3A-BF53CDE5D4F9}"/>
                </a:ext>
              </a:extLst>
            </p:cNvPr>
            <p:cNvPicPr>
              <a:picLocks noChangeAspect="1"/>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178299" y="6535784"/>
              <a:ext cx="978693" cy="182880"/>
            </a:xfrm>
            <a:prstGeom prst="rect">
              <a:avLst/>
            </a:prstGeom>
            <a:solidFill>
              <a:schemeClr val="bg1"/>
            </a:solidFill>
          </p:spPr>
        </p:pic>
      </p:grpSp>
      <p:sp>
        <p:nvSpPr>
          <p:cNvPr id="9" name="Footer Placeholder">
            <a:extLst>
              <a:ext uri="{FF2B5EF4-FFF2-40B4-BE49-F238E27FC236}">
                <a16:creationId xmlns:a16="http://schemas.microsoft.com/office/drawing/2014/main" id="{442A6758-377C-D440-A424-592261F4B18D}"/>
              </a:ext>
            </a:extLst>
          </p:cNvPr>
          <p:cNvSpPr>
            <a:spLocks noGrp="1"/>
          </p:cNvSpPr>
          <p:nvPr>
            <p:ph type="ftr" sz="quarter" idx="3"/>
          </p:nvPr>
        </p:nvSpPr>
        <p:spPr>
          <a:xfrm>
            <a:off x="3607528" y="6549798"/>
            <a:ext cx="6492240" cy="182880"/>
          </a:xfrm>
          <a:prstGeom prst="rect">
            <a:avLst/>
          </a:prstGeom>
        </p:spPr>
        <p:txBody>
          <a:bodyPr vert="horz" lIns="91440" tIns="45720" rIns="91440" bIns="45720" rtlCol="0" anchor="ctr" anchorCtr="0"/>
          <a:lstStyle>
            <a:lvl1pPr algn="r">
              <a:defRPr sz="1200" b="0">
                <a:solidFill>
                  <a:schemeClr val="tx1"/>
                </a:solidFill>
                <a:latin typeface="Arial" panose="020B0604020202020204" pitchFamily="34" charset="0"/>
                <a:cs typeface="Arial" panose="020B0604020202020204" pitchFamily="34" charset="0"/>
              </a:defRPr>
            </a:lvl1pPr>
          </a:lstStyle>
          <a:p>
            <a:r>
              <a:rPr lang="en-US" dirty="0"/>
              <a:t>Jitterbit company confidential, do not distribute externally.</a:t>
            </a:r>
          </a:p>
        </p:txBody>
      </p:sp>
      <p:sp>
        <p:nvSpPr>
          <p:cNvPr id="6" name="Slide Number">
            <a:extLst>
              <a:ext uri="{FF2B5EF4-FFF2-40B4-BE49-F238E27FC236}">
                <a16:creationId xmlns:a16="http://schemas.microsoft.com/office/drawing/2014/main" id="{AEAB3496-EF29-6940-881D-84D3F32E86EC}"/>
              </a:ext>
            </a:extLst>
          </p:cNvPr>
          <p:cNvSpPr txBox="1">
            <a:spLocks/>
          </p:cNvSpPr>
          <p:nvPr userDrawn="1"/>
        </p:nvSpPr>
        <p:spPr>
          <a:xfrm>
            <a:off x="11795760" y="6549798"/>
            <a:ext cx="274320" cy="182880"/>
          </a:xfrm>
          <a:prstGeom prst="rect">
            <a:avLst/>
          </a:prstGeom>
        </p:spPr>
        <p:txBody>
          <a:bodyPr vert="horz" lIns="0" tIns="0" rIns="0" bIns="0" rtlCol="0" anchor="ctr"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6AB6DA2-85AD-4E4D-998C-98D2AB387F58}" type="slidenum">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
              <a:cs typeface="Arial" panose="020B0604020202020204" pitchFamily="34" charset="0"/>
            </a:endParaRPr>
          </a:p>
        </p:txBody>
      </p:sp>
      <p:sp>
        <p:nvSpPr>
          <p:cNvPr id="3" name="Text"/>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920466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F7C4C"/>
        </a:buClr>
        <a:buFont typeface="Arial" charset="0"/>
        <a:buChar char="•"/>
        <a:defRPr sz="280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F7C4C"/>
        </a:buClr>
        <a:buFont typeface="Arial"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emf"/><Relationship Id="rId3" Type="http://schemas.openxmlformats.org/officeDocument/2006/relationships/image" Target="../media/image24.png"/><Relationship Id="rId7" Type="http://schemas.openxmlformats.org/officeDocument/2006/relationships/image" Target="../media/image27.emf"/><Relationship Id="rId12" Type="http://schemas.openxmlformats.org/officeDocument/2006/relationships/image" Target="../media/image32.png"/><Relationship Id="rId17" Type="http://schemas.openxmlformats.org/officeDocument/2006/relationships/image" Target="../media/image37.emf"/><Relationship Id="rId2" Type="http://schemas.openxmlformats.org/officeDocument/2006/relationships/notesSlide" Target="../notesSlides/notesSlide2.xml"/><Relationship Id="rId16" Type="http://schemas.openxmlformats.org/officeDocument/2006/relationships/image" Target="../media/image36.emf"/><Relationship Id="rId1" Type="http://schemas.openxmlformats.org/officeDocument/2006/relationships/slideLayout" Target="../slideLayouts/slideLayout8.xml"/><Relationship Id="rId6" Type="http://schemas.openxmlformats.org/officeDocument/2006/relationships/chart" Target="../charts/chart1.xml"/><Relationship Id="rId11" Type="http://schemas.openxmlformats.org/officeDocument/2006/relationships/image" Target="../media/image31.emf"/><Relationship Id="rId5" Type="http://schemas.openxmlformats.org/officeDocument/2006/relationships/image" Target="../media/image26.emf"/><Relationship Id="rId15" Type="http://schemas.openxmlformats.org/officeDocument/2006/relationships/image" Target="../media/image35.emf"/><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4.svg"/><Relationship Id="rId11" Type="http://schemas.openxmlformats.org/officeDocument/2006/relationships/image" Target="../media/image49.tiff"/><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7.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33.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77.emf"/><Relationship Id="rId5" Type="http://schemas.openxmlformats.org/officeDocument/2006/relationships/image" Target="../media/image65.svg"/><Relationship Id="rId10" Type="http://schemas.openxmlformats.org/officeDocument/2006/relationships/image" Target="../media/image81.png"/><Relationship Id="rId4" Type="http://schemas.openxmlformats.org/officeDocument/2006/relationships/image" Target="../media/image64.png"/><Relationship Id="rId9"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29D68-6A8D-0648-BAE2-229911F89F0C}"/>
              </a:ext>
            </a:extLst>
          </p:cNvPr>
          <p:cNvSpPr>
            <a:spLocks noGrp="1"/>
          </p:cNvSpPr>
          <p:nvPr>
            <p:ph type="ctrTitle"/>
          </p:nvPr>
        </p:nvSpPr>
        <p:spPr>
          <a:xfrm>
            <a:off x="12727" y="0"/>
            <a:ext cx="9175872" cy="6862724"/>
          </a:xfrm>
        </p:spPr>
        <p:txBody>
          <a:bodyPr/>
          <a:lstStyle/>
          <a:p>
            <a:r>
              <a:rPr lang="en-US" dirty="0">
                <a:sym typeface="Calibri"/>
              </a:rPr>
              <a:t>Accelerate Innovation </a:t>
            </a:r>
            <a:br>
              <a:rPr lang="en-US" dirty="0">
                <a:sym typeface="Calibri"/>
              </a:rPr>
            </a:br>
            <a:r>
              <a:rPr lang="en-US" dirty="0">
                <a:sym typeface="Calibri"/>
              </a:rPr>
              <a:t>with APIs and Integration </a:t>
            </a:r>
            <a:br>
              <a:rPr lang="en-US" dirty="0">
                <a:sym typeface="Calibri"/>
              </a:rPr>
            </a:br>
            <a:br>
              <a:rPr lang="en-US" dirty="0">
                <a:sym typeface="Calibri"/>
              </a:rPr>
            </a:br>
            <a:endParaRPr lang="en-US" dirty="0"/>
          </a:p>
        </p:txBody>
      </p:sp>
      <p:sp>
        <p:nvSpPr>
          <p:cNvPr id="12" name="Subtitle 10">
            <a:extLst>
              <a:ext uri="{FF2B5EF4-FFF2-40B4-BE49-F238E27FC236}">
                <a16:creationId xmlns:a16="http://schemas.microsoft.com/office/drawing/2014/main" id="{1632D64A-5224-6D4A-A26F-DB1AF25B1DF7}"/>
              </a:ext>
            </a:extLst>
          </p:cNvPr>
          <p:cNvSpPr>
            <a:spLocks noGrp="1"/>
          </p:cNvSpPr>
          <p:nvPr>
            <p:ph type="subTitle" idx="1"/>
          </p:nvPr>
        </p:nvSpPr>
        <p:spPr>
          <a:xfrm>
            <a:off x="1064872" y="3624942"/>
            <a:ext cx="7602050" cy="2835819"/>
          </a:xfrm>
        </p:spPr>
        <p:txBody>
          <a:bodyPr>
            <a:normAutofit/>
          </a:bodyPr>
          <a:lstStyle/>
          <a:p>
            <a:pPr indent="-253994">
              <a:buClr>
                <a:srgbClr val="000000"/>
              </a:buClr>
              <a:buSzPts val="3000"/>
            </a:pPr>
            <a:endParaRPr lang="en-US" sz="500" dirty="0">
              <a:latin typeface="Corbel" charset="0"/>
              <a:ea typeface="Corbel" charset="0"/>
              <a:cs typeface="Corbel" charset="0"/>
            </a:endParaRPr>
          </a:p>
          <a:p>
            <a:pPr lvl="0">
              <a:defRPr/>
            </a:pPr>
            <a:r>
              <a:rPr lang="en-US" sz="2200" dirty="0">
                <a:latin typeface="Corbel" charset="0"/>
                <a:ea typeface="Corbel" charset="0"/>
                <a:cs typeface="Corbel" charset="0"/>
              </a:rPr>
              <a:t>Tom </a:t>
            </a:r>
            <a:r>
              <a:rPr lang="en-US" sz="2200" dirty="0" err="1">
                <a:latin typeface="Corbel" charset="0"/>
                <a:ea typeface="Corbel" charset="0"/>
                <a:cs typeface="Corbel" charset="0"/>
              </a:rPr>
              <a:t>ainsworth</a:t>
            </a:r>
            <a:endParaRPr lang="en-US" sz="2200" dirty="0">
              <a:latin typeface="Corbel" charset="0"/>
              <a:ea typeface="Corbel" charset="0"/>
              <a:cs typeface="Corbel" charset="0"/>
            </a:endParaRPr>
          </a:p>
          <a:p>
            <a:pPr>
              <a:defRPr/>
            </a:pPr>
            <a:r>
              <a:rPr lang="en-US" sz="2200" dirty="0">
                <a:solidFill>
                  <a:schemeClr val="lt1"/>
                </a:solidFill>
                <a:latin typeface="Corbel"/>
                <a:ea typeface="Corbel"/>
                <a:cs typeface="Corbel"/>
                <a:sym typeface="Corbel"/>
              </a:rPr>
              <a:t>Account Executive UK/I, Nordics &amp; South </a:t>
            </a:r>
            <a:r>
              <a:rPr lang="en-US" sz="2200" dirty="0" err="1">
                <a:solidFill>
                  <a:schemeClr val="lt1"/>
                </a:solidFill>
                <a:latin typeface="Corbel"/>
                <a:ea typeface="Corbel"/>
                <a:cs typeface="Corbel"/>
                <a:sym typeface="Corbel"/>
              </a:rPr>
              <a:t>africa</a:t>
            </a:r>
            <a:endParaRPr lang="en-US" sz="2200" dirty="0">
              <a:solidFill>
                <a:schemeClr val="lt1"/>
              </a:solidFill>
              <a:latin typeface="Corbel"/>
              <a:ea typeface="Corbel"/>
              <a:cs typeface="Corbel"/>
              <a:sym typeface="Corbel"/>
            </a:endParaRPr>
          </a:p>
          <a:p>
            <a:pPr indent="-253994">
              <a:buClr>
                <a:srgbClr val="000000"/>
              </a:buClr>
              <a:buSzPts val="3000"/>
            </a:pPr>
            <a:r>
              <a:rPr lang="en-US" sz="2200" dirty="0">
                <a:latin typeface="Corbel" charset="0"/>
                <a:ea typeface="Corbel" charset="0"/>
                <a:cs typeface="Corbel" charset="0"/>
              </a:rPr>
              <a:t>📱: </a:t>
            </a:r>
            <a:r>
              <a:rPr lang="en-US" sz="2200" dirty="0">
                <a:solidFill>
                  <a:schemeClr val="lt1"/>
                </a:solidFill>
                <a:latin typeface="Corbel"/>
                <a:ea typeface="Corbel"/>
                <a:cs typeface="Corbel"/>
                <a:sym typeface="Corbel"/>
              </a:rPr>
              <a:t>+44 (0) 755 314 9231</a:t>
            </a:r>
            <a:endParaRPr lang="en-US" sz="2400" dirty="0">
              <a:latin typeface="Corbel" charset="0"/>
              <a:ea typeface="Corbel" charset="0"/>
              <a:cs typeface="Corbel" charset="0"/>
            </a:endParaRPr>
          </a:p>
          <a:p>
            <a:pPr indent="-253994">
              <a:buClr>
                <a:srgbClr val="000000"/>
              </a:buClr>
              <a:buSzPts val="3000"/>
            </a:pPr>
            <a:r>
              <a:rPr lang="en-US" sz="2200" dirty="0">
                <a:latin typeface="Corbel" charset="0"/>
                <a:ea typeface="Corbel" charset="0"/>
                <a:cs typeface="Corbel" charset="0"/>
              </a:rPr>
              <a:t>📧 : </a:t>
            </a:r>
            <a:r>
              <a:rPr lang="en-US" sz="2200" dirty="0" err="1">
                <a:solidFill>
                  <a:schemeClr val="lt1"/>
                </a:solidFill>
                <a:latin typeface="Corbel"/>
                <a:ea typeface="Corbel"/>
                <a:cs typeface="Corbel"/>
                <a:sym typeface="Corbel"/>
              </a:rPr>
              <a:t>tom.Ainsworth@Jitterbit.com</a:t>
            </a:r>
            <a:endParaRPr lang="en-US" dirty="0">
              <a:latin typeface="Corbel" charset="0"/>
              <a:ea typeface="Corbel" charset="0"/>
              <a:cs typeface="Corbel" charset="0"/>
            </a:endParaRPr>
          </a:p>
          <a:p>
            <a:pPr indent="-253994">
              <a:buClr>
                <a:srgbClr val="000000"/>
              </a:buClr>
              <a:buSzPts val="3000"/>
            </a:pPr>
            <a:endParaRPr lang="en-US" dirty="0">
              <a:latin typeface="Corbel" charset="0"/>
              <a:ea typeface="Corbel" charset="0"/>
              <a:cs typeface="Corbel" charset="0"/>
            </a:endParaRPr>
          </a:p>
          <a:p>
            <a:pPr indent="-253994">
              <a:buClr>
                <a:srgbClr val="000000"/>
              </a:buClr>
              <a:buSzPts val="3000"/>
            </a:pPr>
            <a:endParaRPr lang="en-US" dirty="0">
              <a:latin typeface="Corbel" charset="0"/>
              <a:ea typeface="Corbel" charset="0"/>
              <a:cs typeface="Corbel" charset="0"/>
            </a:endParaRPr>
          </a:p>
        </p:txBody>
      </p:sp>
    </p:spTree>
    <p:extLst>
      <p:ext uri="{BB962C8B-B14F-4D97-AF65-F5344CB8AC3E}">
        <p14:creationId xmlns:p14="http://schemas.microsoft.com/office/powerpoint/2010/main" val="285848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443BDAB-BCDD-924B-AB23-94FDFE672F88}"/>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Jitterbit company confidential, do not distribute externally.</a:t>
            </a:r>
          </a:p>
        </p:txBody>
      </p:sp>
      <p:sp>
        <p:nvSpPr>
          <p:cNvPr id="5" name="Subtitle 4">
            <a:extLst>
              <a:ext uri="{FF2B5EF4-FFF2-40B4-BE49-F238E27FC236}">
                <a16:creationId xmlns:a16="http://schemas.microsoft.com/office/drawing/2014/main" id="{BFBD8B10-DC55-F646-8E6B-CD3092A2A620}"/>
              </a:ext>
            </a:extLst>
          </p:cNvPr>
          <p:cNvSpPr>
            <a:spLocks noGrp="1"/>
          </p:cNvSpPr>
          <p:nvPr>
            <p:ph type="subTitle" idx="13"/>
          </p:nvPr>
        </p:nvSpPr>
        <p:spPr/>
        <p:txBody>
          <a:bodyPr/>
          <a:lstStyle/>
          <a:p>
            <a:r>
              <a:rPr lang="en-US" dirty="0"/>
              <a:t>Jitterbit</a:t>
            </a:r>
          </a:p>
        </p:txBody>
      </p:sp>
      <p:sp>
        <p:nvSpPr>
          <p:cNvPr id="69" name="Rectangle 68">
            <a:extLst>
              <a:ext uri="{FF2B5EF4-FFF2-40B4-BE49-F238E27FC236}">
                <a16:creationId xmlns:a16="http://schemas.microsoft.com/office/drawing/2014/main" id="{64363EEC-B45B-DD47-8B84-AF209496C1B9}"/>
              </a:ext>
            </a:extLst>
          </p:cNvPr>
          <p:cNvSpPr/>
          <p:nvPr/>
        </p:nvSpPr>
        <p:spPr>
          <a:xfrm>
            <a:off x="7131575" y="0"/>
            <a:ext cx="5090160" cy="6411310"/>
          </a:xfrm>
          <a:prstGeom prst="rect">
            <a:avLst/>
          </a:prstGeom>
          <a:gradFill>
            <a:gsLst>
              <a:gs pos="100000">
                <a:schemeClr val="bg1">
                  <a:lumMod val="85000"/>
                </a:schemeClr>
              </a:gs>
              <a:gs pos="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71" name="Group 70">
            <a:extLst>
              <a:ext uri="{FF2B5EF4-FFF2-40B4-BE49-F238E27FC236}">
                <a16:creationId xmlns:a16="http://schemas.microsoft.com/office/drawing/2014/main" id="{19D19F01-C3A1-9E40-B484-50448E98E220}"/>
              </a:ext>
            </a:extLst>
          </p:cNvPr>
          <p:cNvGrpSpPr/>
          <p:nvPr/>
        </p:nvGrpSpPr>
        <p:grpSpPr>
          <a:xfrm>
            <a:off x="9396351" y="1933411"/>
            <a:ext cx="2346960" cy="1520403"/>
            <a:chOff x="3998620" y="5067920"/>
            <a:chExt cx="2346960" cy="1520403"/>
          </a:xfrm>
        </p:grpSpPr>
        <p:pic>
          <p:nvPicPr>
            <p:cNvPr id="72" name="Picture 71">
              <a:extLst>
                <a:ext uri="{FF2B5EF4-FFF2-40B4-BE49-F238E27FC236}">
                  <a16:creationId xmlns:a16="http://schemas.microsoft.com/office/drawing/2014/main" id="{1D11BCA0-6750-0346-BD6C-277535BAE5DE}"/>
                </a:ext>
              </a:extLst>
            </p:cNvPr>
            <p:cNvPicPr>
              <a:picLocks noChangeAspect="1"/>
            </p:cNvPicPr>
            <p:nvPr/>
          </p:nvPicPr>
          <p:blipFill>
            <a:blip r:embed="rId3"/>
            <a:stretch>
              <a:fillRect/>
            </a:stretch>
          </p:blipFill>
          <p:spPr>
            <a:xfrm>
              <a:off x="4554498" y="5067920"/>
              <a:ext cx="1237636" cy="278468"/>
            </a:xfrm>
            <a:prstGeom prst="rect">
              <a:avLst/>
            </a:prstGeom>
          </p:spPr>
        </p:pic>
        <p:sp>
          <p:nvSpPr>
            <p:cNvPr id="73" name="Rectangle 72">
              <a:extLst>
                <a:ext uri="{FF2B5EF4-FFF2-40B4-BE49-F238E27FC236}">
                  <a16:creationId xmlns:a16="http://schemas.microsoft.com/office/drawing/2014/main" id="{7FDD1E15-ADB6-CA44-BF2F-37ECCE4407E3}"/>
                </a:ext>
              </a:extLst>
            </p:cNvPr>
            <p:cNvSpPr/>
            <p:nvPr/>
          </p:nvSpPr>
          <p:spPr>
            <a:xfrm>
              <a:off x="3998620" y="5511105"/>
              <a:ext cx="234696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1E1E"/>
                  </a:solidFill>
                  <a:effectLst/>
                  <a:uLnTx/>
                  <a:uFillTx/>
                  <a:latin typeface="Arial" panose="020B0604020202020204"/>
                  <a:ea typeface="+mn-ea"/>
                  <a:cs typeface="+mn-cs"/>
                </a:rPr>
                <a:t>Leader in Enterprise Satisfaction </a:t>
              </a:r>
              <a:r>
                <a:rPr kumimoji="0" lang="en-US" sz="1600" b="0" i="0" u="none" strike="noStrike" kern="1200" cap="none" spc="0" normalizeH="0" baseline="0" noProof="0" dirty="0">
                  <a:ln>
                    <a:noFill/>
                  </a:ln>
                  <a:solidFill>
                    <a:srgbClr val="211E1E"/>
                  </a:solidFill>
                  <a:effectLst/>
                  <a:uLnTx/>
                  <a:uFillTx/>
                  <a:latin typeface="Arial" panose="020B0604020202020204"/>
                  <a:ea typeface="+mn-ea"/>
                  <a:cs typeface="+mn-cs"/>
                </a:rPr>
                <a:t>iPaaS Magic Quadrant 5 Years in a Row </a:t>
              </a:r>
              <a:endParaRPr kumimoji="0" lang="en-US" sz="16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0E5CD7C5-3971-DA47-BCFF-27798C616D2E}"/>
              </a:ext>
            </a:extLst>
          </p:cNvPr>
          <p:cNvGrpSpPr/>
          <p:nvPr/>
        </p:nvGrpSpPr>
        <p:grpSpPr>
          <a:xfrm>
            <a:off x="7430830" y="1933345"/>
            <a:ext cx="1752600" cy="1157235"/>
            <a:chOff x="1636644" y="4938645"/>
            <a:chExt cx="1752600" cy="1157235"/>
          </a:xfrm>
        </p:grpSpPr>
        <p:pic>
          <p:nvPicPr>
            <p:cNvPr id="75" name="Picture 74">
              <a:extLst>
                <a:ext uri="{FF2B5EF4-FFF2-40B4-BE49-F238E27FC236}">
                  <a16:creationId xmlns:a16="http://schemas.microsoft.com/office/drawing/2014/main" id="{70B9ACF3-AF19-6F46-9E40-680EF02856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5863" y="4938645"/>
              <a:ext cx="494163" cy="508000"/>
            </a:xfrm>
            <a:prstGeom prst="rect">
              <a:avLst/>
            </a:prstGeom>
          </p:spPr>
        </p:pic>
        <p:sp>
          <p:nvSpPr>
            <p:cNvPr id="76" name="Rectangle 75">
              <a:extLst>
                <a:ext uri="{FF2B5EF4-FFF2-40B4-BE49-F238E27FC236}">
                  <a16:creationId xmlns:a16="http://schemas.microsoft.com/office/drawing/2014/main" id="{A8A41792-1CED-0442-A489-D9EBA95F2AA8}"/>
                </a:ext>
              </a:extLst>
            </p:cNvPr>
            <p:cNvSpPr/>
            <p:nvPr/>
          </p:nvSpPr>
          <p:spPr>
            <a:xfrm>
              <a:off x="1636644" y="5511105"/>
              <a:ext cx="17526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11E1E"/>
                  </a:solidFill>
                  <a:effectLst/>
                  <a:uLnTx/>
                  <a:uFillTx/>
                  <a:latin typeface="Arial" panose="020B0604020202020204"/>
                  <a:ea typeface="+mn-ea"/>
                  <a:cs typeface="+mn-cs"/>
                </a:rPr>
                <a:t>#1 </a:t>
              </a:r>
              <a:r>
                <a:rPr kumimoji="0" lang="en-US" sz="1600" b="0" i="0" u="none" strike="noStrike" kern="1200" cap="none" spc="0" normalizeH="0" baseline="0" noProof="0" dirty="0">
                  <a:ln>
                    <a:noFill/>
                  </a:ln>
                  <a:solidFill>
                    <a:srgbClr val="211E1E"/>
                  </a:solidFill>
                  <a:effectLst/>
                  <a:uLnTx/>
                  <a:uFillTx/>
                  <a:latin typeface="Arial" panose="020B0604020202020204"/>
                  <a:ea typeface="+mn-ea"/>
                  <a:cs typeface="+mn-cs"/>
                </a:rPr>
                <a:t>in Customer Satisfaction</a:t>
              </a:r>
              <a:endParaRPr kumimoji="0" lang="en-US" sz="16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grpSp>
      <p:grpSp>
        <p:nvGrpSpPr>
          <p:cNvPr id="81" name="Group 80">
            <a:extLst>
              <a:ext uri="{FF2B5EF4-FFF2-40B4-BE49-F238E27FC236}">
                <a16:creationId xmlns:a16="http://schemas.microsoft.com/office/drawing/2014/main" id="{F62A6023-3940-A442-87B3-A8BB5195EF45}"/>
              </a:ext>
            </a:extLst>
          </p:cNvPr>
          <p:cNvGrpSpPr/>
          <p:nvPr/>
        </p:nvGrpSpPr>
        <p:grpSpPr>
          <a:xfrm>
            <a:off x="534867" y="1933345"/>
            <a:ext cx="2633328" cy="1725676"/>
            <a:chOff x="4984286" y="1050747"/>
            <a:chExt cx="2633328" cy="1725676"/>
          </a:xfrm>
        </p:grpSpPr>
        <p:sp>
          <p:nvSpPr>
            <p:cNvPr id="82" name="TextBox 81">
              <a:extLst>
                <a:ext uri="{FF2B5EF4-FFF2-40B4-BE49-F238E27FC236}">
                  <a16:creationId xmlns:a16="http://schemas.microsoft.com/office/drawing/2014/main" id="{48B80322-0C39-3D46-8061-75EA2CCA7CDB}"/>
                </a:ext>
              </a:extLst>
            </p:cNvPr>
            <p:cNvSpPr txBox="1"/>
            <p:nvPr/>
          </p:nvSpPr>
          <p:spPr>
            <a:xfrm>
              <a:off x="5449570" y="1568824"/>
              <a:ext cx="176471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65379B"/>
                  </a:solidFill>
                  <a:effectLst/>
                  <a:uLnTx/>
                  <a:uFillTx/>
                  <a:latin typeface="Arial" panose="020B0604020202020204"/>
                  <a:ea typeface="Helvetica Neue Light"/>
                  <a:cs typeface="Helvetica Neue Light"/>
                  <a:sym typeface="Helvetica Neue Light"/>
                </a:rPr>
                <a:t>TARGET MARKET</a:t>
              </a:r>
            </a:p>
          </p:txBody>
        </p:sp>
        <p:sp>
          <p:nvSpPr>
            <p:cNvPr id="83" name="TextBox 82">
              <a:extLst>
                <a:ext uri="{FF2B5EF4-FFF2-40B4-BE49-F238E27FC236}">
                  <a16:creationId xmlns:a16="http://schemas.microsoft.com/office/drawing/2014/main" id="{51142B3F-1D48-1146-B5C9-4003C3A06B8E}"/>
                </a:ext>
              </a:extLst>
            </p:cNvPr>
            <p:cNvSpPr txBox="1"/>
            <p:nvPr/>
          </p:nvSpPr>
          <p:spPr>
            <a:xfrm>
              <a:off x="4984286" y="1945426"/>
              <a:ext cx="26333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200"/>
                </a:spcBef>
                <a:spcAft>
                  <a:spcPts val="0"/>
                </a:spcAft>
                <a:buClr>
                  <a:srgbClr val="3A3838"/>
                </a:buClr>
                <a:buSzPts val="1400"/>
                <a:buFontTx/>
                <a:buNone/>
                <a:tabLst/>
                <a:defRPr/>
              </a:pPr>
              <a:r>
                <a:rPr kumimoji="0" lang="en-US" sz="1600" b="0"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Upper Mid-Market, Lower Enterprise &amp; Enterprise Cloud Adopters</a:t>
              </a:r>
              <a:endParaRPr kumimoji="0" lang="en-US" sz="16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pic>
          <p:nvPicPr>
            <p:cNvPr id="84" name="Picture 83">
              <a:extLst>
                <a:ext uri="{FF2B5EF4-FFF2-40B4-BE49-F238E27FC236}">
                  <a16:creationId xmlns:a16="http://schemas.microsoft.com/office/drawing/2014/main" id="{6E280D64-68AE-C94C-B818-F8FF7CD7F801}"/>
                </a:ext>
              </a:extLst>
            </p:cNvPr>
            <p:cNvPicPr>
              <a:picLocks noChangeAspect="1"/>
            </p:cNvPicPr>
            <p:nvPr/>
          </p:nvPicPr>
          <p:blipFill>
            <a:blip r:embed="rId5"/>
            <a:stretch>
              <a:fillRect/>
            </a:stretch>
          </p:blipFill>
          <p:spPr>
            <a:xfrm>
              <a:off x="6090627" y="1050747"/>
              <a:ext cx="482600" cy="482600"/>
            </a:xfrm>
            <a:prstGeom prst="rect">
              <a:avLst/>
            </a:prstGeom>
          </p:spPr>
        </p:pic>
      </p:grpSp>
      <p:grpSp>
        <p:nvGrpSpPr>
          <p:cNvPr id="85" name="Group 84">
            <a:extLst>
              <a:ext uri="{FF2B5EF4-FFF2-40B4-BE49-F238E27FC236}">
                <a16:creationId xmlns:a16="http://schemas.microsoft.com/office/drawing/2014/main" id="{17FECA10-CE52-7540-A153-423C5D894EC9}"/>
              </a:ext>
            </a:extLst>
          </p:cNvPr>
          <p:cNvGrpSpPr/>
          <p:nvPr/>
        </p:nvGrpSpPr>
        <p:grpSpPr>
          <a:xfrm>
            <a:off x="455654" y="3976935"/>
            <a:ext cx="3289852" cy="2660446"/>
            <a:chOff x="8319053" y="788018"/>
            <a:chExt cx="3289852" cy="2660446"/>
          </a:xfrm>
        </p:grpSpPr>
        <p:graphicFrame>
          <p:nvGraphicFramePr>
            <p:cNvPr id="86" name="Chart 85">
              <a:extLst>
                <a:ext uri="{FF2B5EF4-FFF2-40B4-BE49-F238E27FC236}">
                  <a16:creationId xmlns:a16="http://schemas.microsoft.com/office/drawing/2014/main" id="{29935AE2-E3DA-EC4E-82C6-9BD1109576B9}"/>
                </a:ext>
              </a:extLst>
            </p:cNvPr>
            <p:cNvGraphicFramePr/>
            <p:nvPr/>
          </p:nvGraphicFramePr>
          <p:xfrm>
            <a:off x="8319053" y="788018"/>
            <a:ext cx="3289852" cy="2660446"/>
          </p:xfrm>
          <a:graphic>
            <a:graphicData uri="http://schemas.openxmlformats.org/drawingml/2006/chart">
              <c:chart xmlns:c="http://schemas.openxmlformats.org/drawingml/2006/chart" xmlns:r="http://schemas.openxmlformats.org/officeDocument/2006/relationships" r:id="rId6"/>
            </a:graphicData>
          </a:graphic>
        </p:graphicFrame>
        <p:grpSp>
          <p:nvGrpSpPr>
            <p:cNvPr id="87" name="Group 86">
              <a:extLst>
                <a:ext uri="{FF2B5EF4-FFF2-40B4-BE49-F238E27FC236}">
                  <a16:creationId xmlns:a16="http://schemas.microsoft.com/office/drawing/2014/main" id="{DADD03F8-24A1-D545-83C2-F34418EDA119}"/>
                </a:ext>
              </a:extLst>
            </p:cNvPr>
            <p:cNvGrpSpPr/>
            <p:nvPr/>
          </p:nvGrpSpPr>
          <p:grpSpPr>
            <a:xfrm>
              <a:off x="9524248" y="1095772"/>
              <a:ext cx="416108" cy="423710"/>
              <a:chOff x="1532586" y="4239804"/>
              <a:chExt cx="558176" cy="568374"/>
            </a:xfrm>
            <a:solidFill>
              <a:schemeClr val="accent2"/>
            </a:solidFill>
          </p:grpSpPr>
          <p:sp>
            <p:nvSpPr>
              <p:cNvPr id="88" name="TextBox 87">
                <a:extLst>
                  <a:ext uri="{FF2B5EF4-FFF2-40B4-BE49-F238E27FC236}">
                    <a16:creationId xmlns:a16="http://schemas.microsoft.com/office/drawing/2014/main" id="{8F0276E0-8BCB-D845-BFE0-30EE511757D9}"/>
                  </a:ext>
                </a:extLst>
              </p:cNvPr>
              <p:cNvSpPr txBox="1">
                <a:spLocks/>
              </p:cNvSpPr>
              <p:nvPr/>
            </p:nvSpPr>
            <p:spPr>
              <a:xfrm>
                <a:off x="1540065" y="4239804"/>
                <a:ext cx="550697" cy="545939"/>
              </a:xfrm>
              <a:custGeom>
                <a:avLst/>
                <a:gdLst/>
                <a:ahLst/>
                <a:cxnLst/>
                <a:rect l="l" t="t" r="r" b="b"/>
                <a:pathLst>
                  <a:path w="550697" h="545939">
                    <a:moveTo>
                      <a:pt x="529735" y="0"/>
                    </a:moveTo>
                    <a:cubicBezTo>
                      <a:pt x="533474" y="0"/>
                      <a:pt x="536694" y="623"/>
                      <a:pt x="539395" y="1869"/>
                    </a:cubicBezTo>
                    <a:cubicBezTo>
                      <a:pt x="542095" y="3116"/>
                      <a:pt x="544277" y="4778"/>
                      <a:pt x="545939" y="6855"/>
                    </a:cubicBezTo>
                    <a:cubicBezTo>
                      <a:pt x="547600" y="8933"/>
                      <a:pt x="548951" y="11737"/>
                      <a:pt x="549989" y="15269"/>
                    </a:cubicBezTo>
                    <a:cubicBezTo>
                      <a:pt x="551028" y="18800"/>
                      <a:pt x="550924" y="23474"/>
                      <a:pt x="549678" y="29291"/>
                    </a:cubicBezTo>
                    <a:cubicBezTo>
                      <a:pt x="544277" y="54635"/>
                      <a:pt x="537629" y="79148"/>
                      <a:pt x="529735" y="102831"/>
                    </a:cubicBezTo>
                    <a:cubicBezTo>
                      <a:pt x="521841" y="126513"/>
                      <a:pt x="512700" y="149468"/>
                      <a:pt x="502313" y="171696"/>
                    </a:cubicBezTo>
                    <a:cubicBezTo>
                      <a:pt x="491926" y="193924"/>
                      <a:pt x="480085" y="215010"/>
                      <a:pt x="466790" y="234953"/>
                    </a:cubicBezTo>
                    <a:cubicBezTo>
                      <a:pt x="453910" y="255311"/>
                      <a:pt x="439784" y="274839"/>
                      <a:pt x="424411" y="293535"/>
                    </a:cubicBezTo>
                    <a:cubicBezTo>
                      <a:pt x="421503" y="296859"/>
                      <a:pt x="418594" y="300079"/>
                      <a:pt x="415686" y="303195"/>
                    </a:cubicBezTo>
                    <a:cubicBezTo>
                      <a:pt x="412778" y="306311"/>
                      <a:pt x="409869" y="309531"/>
                      <a:pt x="406961" y="312855"/>
                    </a:cubicBezTo>
                    <a:cubicBezTo>
                      <a:pt x="405299" y="314102"/>
                      <a:pt x="404053" y="315660"/>
                      <a:pt x="403222" y="317529"/>
                    </a:cubicBezTo>
                    <a:cubicBezTo>
                      <a:pt x="402391" y="319399"/>
                      <a:pt x="401767" y="321580"/>
                      <a:pt x="401352" y="324073"/>
                    </a:cubicBezTo>
                    <a:cubicBezTo>
                      <a:pt x="397613" y="343185"/>
                      <a:pt x="394081" y="361362"/>
                      <a:pt x="390757" y="378605"/>
                    </a:cubicBezTo>
                    <a:cubicBezTo>
                      <a:pt x="387433" y="395847"/>
                      <a:pt x="384110" y="412362"/>
                      <a:pt x="380786" y="428150"/>
                    </a:cubicBezTo>
                    <a:cubicBezTo>
                      <a:pt x="380370" y="430643"/>
                      <a:pt x="379539" y="433032"/>
                      <a:pt x="378293" y="435317"/>
                    </a:cubicBezTo>
                    <a:cubicBezTo>
                      <a:pt x="377047" y="437603"/>
                      <a:pt x="375592" y="439784"/>
                      <a:pt x="373930" y="441861"/>
                    </a:cubicBezTo>
                    <a:cubicBezTo>
                      <a:pt x="365205" y="450171"/>
                      <a:pt x="353157" y="460350"/>
                      <a:pt x="337784" y="472399"/>
                    </a:cubicBezTo>
                    <a:cubicBezTo>
                      <a:pt x="322411" y="484448"/>
                      <a:pt x="307142" y="495873"/>
                      <a:pt x="291977" y="506676"/>
                    </a:cubicBezTo>
                    <a:cubicBezTo>
                      <a:pt x="276812" y="517478"/>
                      <a:pt x="263621" y="526619"/>
                      <a:pt x="252403" y="534097"/>
                    </a:cubicBezTo>
                    <a:cubicBezTo>
                      <a:pt x="241185" y="541992"/>
                      <a:pt x="235576" y="545939"/>
                      <a:pt x="235576" y="545939"/>
                    </a:cubicBezTo>
                    <a:cubicBezTo>
                      <a:pt x="235576" y="545939"/>
                      <a:pt x="236407" y="540953"/>
                      <a:pt x="238069" y="530981"/>
                    </a:cubicBezTo>
                    <a:cubicBezTo>
                      <a:pt x="239731" y="521010"/>
                      <a:pt x="241600" y="509273"/>
                      <a:pt x="243678" y="495770"/>
                    </a:cubicBezTo>
                    <a:cubicBezTo>
                      <a:pt x="245755" y="482266"/>
                      <a:pt x="248040" y="468452"/>
                      <a:pt x="250533" y="454326"/>
                    </a:cubicBezTo>
                    <a:cubicBezTo>
                      <a:pt x="253026" y="440199"/>
                      <a:pt x="255104" y="428981"/>
                      <a:pt x="256765" y="420672"/>
                    </a:cubicBezTo>
                    <a:lnTo>
                      <a:pt x="254273" y="421295"/>
                    </a:lnTo>
                    <a:cubicBezTo>
                      <a:pt x="249287" y="423788"/>
                      <a:pt x="244509" y="426073"/>
                      <a:pt x="239939" y="428150"/>
                    </a:cubicBezTo>
                    <a:cubicBezTo>
                      <a:pt x="235368" y="430228"/>
                      <a:pt x="230590" y="432305"/>
                      <a:pt x="225605" y="434383"/>
                    </a:cubicBezTo>
                    <a:cubicBezTo>
                      <a:pt x="223112" y="435214"/>
                      <a:pt x="220723" y="436044"/>
                      <a:pt x="218438" y="436875"/>
                    </a:cubicBezTo>
                    <a:cubicBezTo>
                      <a:pt x="216152" y="437706"/>
                      <a:pt x="213971" y="438122"/>
                      <a:pt x="211894" y="438122"/>
                    </a:cubicBezTo>
                    <a:cubicBezTo>
                      <a:pt x="208154" y="438122"/>
                      <a:pt x="204935" y="437083"/>
                      <a:pt x="202234" y="435006"/>
                    </a:cubicBezTo>
                    <a:cubicBezTo>
                      <a:pt x="199533" y="432928"/>
                      <a:pt x="196729" y="430643"/>
                      <a:pt x="193820" y="428150"/>
                    </a:cubicBezTo>
                    <a:cubicBezTo>
                      <a:pt x="191328" y="425242"/>
                      <a:pt x="188627" y="422334"/>
                      <a:pt x="185719" y="419425"/>
                    </a:cubicBezTo>
                    <a:cubicBezTo>
                      <a:pt x="182810" y="416517"/>
                      <a:pt x="179902" y="413609"/>
                      <a:pt x="176994" y="410700"/>
                    </a:cubicBezTo>
                    <a:lnTo>
                      <a:pt x="168892" y="402598"/>
                    </a:lnTo>
                    <a:lnTo>
                      <a:pt x="147702" y="382032"/>
                    </a:lnTo>
                    <a:lnTo>
                      <a:pt x="140224" y="373930"/>
                    </a:lnTo>
                    <a:cubicBezTo>
                      <a:pt x="136900" y="371022"/>
                      <a:pt x="133784" y="368114"/>
                      <a:pt x="130875" y="365205"/>
                    </a:cubicBezTo>
                    <a:cubicBezTo>
                      <a:pt x="127967" y="362297"/>
                      <a:pt x="125059" y="359389"/>
                      <a:pt x="122150" y="356480"/>
                    </a:cubicBezTo>
                    <a:cubicBezTo>
                      <a:pt x="117165" y="351079"/>
                      <a:pt x="114256" y="346301"/>
                      <a:pt x="113425" y="342146"/>
                    </a:cubicBezTo>
                    <a:cubicBezTo>
                      <a:pt x="112594" y="337992"/>
                      <a:pt x="113633" y="332590"/>
                      <a:pt x="116541" y="325943"/>
                    </a:cubicBezTo>
                    <a:cubicBezTo>
                      <a:pt x="118619" y="321372"/>
                      <a:pt x="120696" y="316594"/>
                      <a:pt x="122774" y="311609"/>
                    </a:cubicBezTo>
                    <a:cubicBezTo>
                      <a:pt x="124851" y="306623"/>
                      <a:pt x="126928" y="301637"/>
                      <a:pt x="129006" y="296651"/>
                    </a:cubicBezTo>
                    <a:lnTo>
                      <a:pt x="130252" y="294782"/>
                    </a:lnTo>
                    <a:cubicBezTo>
                      <a:pt x="126928" y="295197"/>
                      <a:pt x="123708" y="295717"/>
                      <a:pt x="120592" y="296340"/>
                    </a:cubicBezTo>
                    <a:cubicBezTo>
                      <a:pt x="117476" y="296963"/>
                      <a:pt x="114464" y="297482"/>
                      <a:pt x="111556" y="297898"/>
                    </a:cubicBezTo>
                    <a:lnTo>
                      <a:pt x="67307" y="306623"/>
                    </a:lnTo>
                    <a:cubicBezTo>
                      <a:pt x="60660" y="307869"/>
                      <a:pt x="47780" y="309947"/>
                      <a:pt x="28668" y="312855"/>
                    </a:cubicBezTo>
                    <a:cubicBezTo>
                      <a:pt x="9556" y="315763"/>
                      <a:pt x="0" y="317218"/>
                      <a:pt x="0" y="317218"/>
                    </a:cubicBezTo>
                    <a:cubicBezTo>
                      <a:pt x="0" y="317218"/>
                      <a:pt x="4155" y="311401"/>
                      <a:pt x="12464" y="299768"/>
                    </a:cubicBezTo>
                    <a:cubicBezTo>
                      <a:pt x="20358" y="288550"/>
                      <a:pt x="30122" y="275254"/>
                      <a:pt x="41755" y="259882"/>
                    </a:cubicBezTo>
                    <a:cubicBezTo>
                      <a:pt x="53389" y="244509"/>
                      <a:pt x="65438" y="228928"/>
                      <a:pt x="77902" y="213140"/>
                    </a:cubicBezTo>
                    <a:cubicBezTo>
                      <a:pt x="90366" y="197352"/>
                      <a:pt x="100961" y="185095"/>
                      <a:pt x="109686" y="176370"/>
                    </a:cubicBezTo>
                    <a:cubicBezTo>
                      <a:pt x="111763" y="174708"/>
                      <a:pt x="113945" y="173358"/>
                      <a:pt x="116230" y="172319"/>
                    </a:cubicBezTo>
                    <a:cubicBezTo>
                      <a:pt x="118515" y="171281"/>
                      <a:pt x="120904" y="170554"/>
                      <a:pt x="123397" y="170138"/>
                    </a:cubicBezTo>
                    <a:cubicBezTo>
                      <a:pt x="133784" y="167645"/>
                      <a:pt x="144275" y="165360"/>
                      <a:pt x="154869" y="163283"/>
                    </a:cubicBezTo>
                    <a:cubicBezTo>
                      <a:pt x="165464" y="161205"/>
                      <a:pt x="175955" y="159336"/>
                      <a:pt x="186342" y="157674"/>
                    </a:cubicBezTo>
                    <a:cubicBezTo>
                      <a:pt x="201299" y="154350"/>
                      <a:pt x="216464" y="151234"/>
                      <a:pt x="231837" y="148326"/>
                    </a:cubicBezTo>
                    <a:cubicBezTo>
                      <a:pt x="232252" y="148326"/>
                      <a:pt x="232772" y="148222"/>
                      <a:pt x="233395" y="148014"/>
                    </a:cubicBezTo>
                    <a:cubicBezTo>
                      <a:pt x="234018" y="147806"/>
                      <a:pt x="234537" y="147495"/>
                      <a:pt x="234953" y="147079"/>
                    </a:cubicBezTo>
                    <a:cubicBezTo>
                      <a:pt x="249910" y="132537"/>
                      <a:pt x="265491" y="119242"/>
                      <a:pt x="281694" y="107193"/>
                    </a:cubicBezTo>
                    <a:cubicBezTo>
                      <a:pt x="297898" y="94729"/>
                      <a:pt x="315140" y="83199"/>
                      <a:pt x="333421" y="72605"/>
                    </a:cubicBezTo>
                    <a:cubicBezTo>
                      <a:pt x="351702" y="62010"/>
                      <a:pt x="370814" y="52350"/>
                      <a:pt x="390757" y="43625"/>
                    </a:cubicBezTo>
                    <a:cubicBezTo>
                      <a:pt x="410700" y="34484"/>
                      <a:pt x="431682" y="26383"/>
                      <a:pt x="453702" y="19320"/>
                    </a:cubicBezTo>
                    <a:cubicBezTo>
                      <a:pt x="463674" y="15996"/>
                      <a:pt x="473645" y="13087"/>
                      <a:pt x="483617" y="10594"/>
                    </a:cubicBezTo>
                    <a:cubicBezTo>
                      <a:pt x="493588" y="8102"/>
                      <a:pt x="503560" y="5609"/>
                      <a:pt x="513531" y="3116"/>
                    </a:cubicBezTo>
                    <a:lnTo>
                      <a:pt x="522256" y="1246"/>
                    </a:lnTo>
                    <a:lnTo>
                      <a:pt x="521633" y="1246"/>
                    </a:lnTo>
                    <a:cubicBezTo>
                      <a:pt x="522879" y="831"/>
                      <a:pt x="524230" y="519"/>
                      <a:pt x="525684" y="311"/>
                    </a:cubicBezTo>
                    <a:cubicBezTo>
                      <a:pt x="527138" y="104"/>
                      <a:pt x="528488" y="0"/>
                      <a:pt x="529735" y="0"/>
                    </a:cubicBezTo>
                    <a:close/>
                    <a:moveTo>
                      <a:pt x="501690" y="49234"/>
                    </a:moveTo>
                    <a:lnTo>
                      <a:pt x="497328" y="49857"/>
                    </a:lnTo>
                    <a:cubicBezTo>
                      <a:pt x="468244" y="57751"/>
                      <a:pt x="439992" y="67827"/>
                      <a:pt x="412570" y="80083"/>
                    </a:cubicBezTo>
                    <a:cubicBezTo>
                      <a:pt x="385148" y="92340"/>
                      <a:pt x="359596" y="105947"/>
                      <a:pt x="335914" y="120904"/>
                    </a:cubicBezTo>
                    <a:lnTo>
                      <a:pt x="334044" y="122150"/>
                    </a:lnTo>
                    <a:cubicBezTo>
                      <a:pt x="318256" y="132122"/>
                      <a:pt x="303195" y="143132"/>
                      <a:pt x="288861" y="155181"/>
                    </a:cubicBezTo>
                    <a:cubicBezTo>
                      <a:pt x="274527" y="167230"/>
                      <a:pt x="260920" y="180317"/>
                      <a:pt x="248040" y="194444"/>
                    </a:cubicBezTo>
                    <a:cubicBezTo>
                      <a:pt x="248040" y="194444"/>
                      <a:pt x="242639" y="195067"/>
                      <a:pt x="231837" y="196313"/>
                    </a:cubicBezTo>
                    <a:cubicBezTo>
                      <a:pt x="221034" y="197975"/>
                      <a:pt x="208985" y="199741"/>
                      <a:pt x="195690" y="201611"/>
                    </a:cubicBezTo>
                    <a:cubicBezTo>
                      <a:pt x="182395" y="203480"/>
                      <a:pt x="169930" y="205246"/>
                      <a:pt x="158297" y="206908"/>
                    </a:cubicBezTo>
                    <a:cubicBezTo>
                      <a:pt x="146664" y="208570"/>
                      <a:pt x="140016" y="209609"/>
                      <a:pt x="138354" y="210024"/>
                    </a:cubicBezTo>
                    <a:cubicBezTo>
                      <a:pt x="137523" y="210440"/>
                      <a:pt x="136692" y="210855"/>
                      <a:pt x="135861" y="211271"/>
                    </a:cubicBezTo>
                    <a:cubicBezTo>
                      <a:pt x="135030" y="211686"/>
                      <a:pt x="134407" y="212102"/>
                      <a:pt x="133992" y="212517"/>
                    </a:cubicBezTo>
                    <a:cubicBezTo>
                      <a:pt x="128590" y="217503"/>
                      <a:pt x="123293" y="222592"/>
                      <a:pt x="118099" y="227786"/>
                    </a:cubicBezTo>
                    <a:cubicBezTo>
                      <a:pt x="112906" y="232979"/>
                      <a:pt x="107816" y="238069"/>
                      <a:pt x="102831" y="243055"/>
                    </a:cubicBezTo>
                    <a:lnTo>
                      <a:pt x="97845" y="248664"/>
                    </a:lnTo>
                    <a:cubicBezTo>
                      <a:pt x="95768" y="250326"/>
                      <a:pt x="90470" y="255311"/>
                      <a:pt x="81953" y="263621"/>
                    </a:cubicBezTo>
                    <a:cubicBezTo>
                      <a:pt x="73436" y="271930"/>
                      <a:pt x="68138" y="277124"/>
                      <a:pt x="66061" y="279201"/>
                    </a:cubicBezTo>
                    <a:cubicBezTo>
                      <a:pt x="71878" y="277955"/>
                      <a:pt x="82680" y="275254"/>
                      <a:pt x="98468" y="271100"/>
                    </a:cubicBezTo>
                    <a:cubicBezTo>
                      <a:pt x="114256" y="266945"/>
                      <a:pt x="130460" y="262582"/>
                      <a:pt x="147079" y="258012"/>
                    </a:cubicBezTo>
                    <a:cubicBezTo>
                      <a:pt x="163698" y="253442"/>
                      <a:pt x="178656" y="249287"/>
                      <a:pt x="191951" y="245548"/>
                    </a:cubicBezTo>
                    <a:cubicBezTo>
                      <a:pt x="204831" y="241808"/>
                      <a:pt x="211271" y="239939"/>
                      <a:pt x="211271" y="239939"/>
                    </a:cubicBezTo>
                    <a:lnTo>
                      <a:pt x="212517" y="238069"/>
                    </a:lnTo>
                    <a:cubicBezTo>
                      <a:pt x="202546" y="252611"/>
                      <a:pt x="193093" y="267672"/>
                      <a:pt x="184161" y="283252"/>
                    </a:cubicBezTo>
                    <a:cubicBezTo>
                      <a:pt x="175228" y="298833"/>
                      <a:pt x="167022" y="315556"/>
                      <a:pt x="159543" y="333421"/>
                    </a:cubicBezTo>
                    <a:cubicBezTo>
                      <a:pt x="161621" y="335499"/>
                      <a:pt x="163802" y="337680"/>
                      <a:pt x="166087" y="339965"/>
                    </a:cubicBezTo>
                    <a:cubicBezTo>
                      <a:pt x="168372" y="342250"/>
                      <a:pt x="170761" y="344639"/>
                      <a:pt x="173254" y="347132"/>
                    </a:cubicBezTo>
                    <a:lnTo>
                      <a:pt x="178863" y="352741"/>
                    </a:lnTo>
                    <a:lnTo>
                      <a:pt x="198806" y="373307"/>
                    </a:lnTo>
                    <a:lnTo>
                      <a:pt x="202546" y="377670"/>
                    </a:lnTo>
                    <a:cubicBezTo>
                      <a:pt x="204207" y="378916"/>
                      <a:pt x="205765" y="380163"/>
                      <a:pt x="207220" y="381409"/>
                    </a:cubicBezTo>
                    <a:cubicBezTo>
                      <a:pt x="208674" y="382655"/>
                      <a:pt x="210024" y="384110"/>
                      <a:pt x="211271" y="385772"/>
                    </a:cubicBezTo>
                    <a:cubicBezTo>
                      <a:pt x="212932" y="387018"/>
                      <a:pt x="214283" y="388161"/>
                      <a:pt x="215321" y="389199"/>
                    </a:cubicBezTo>
                    <a:cubicBezTo>
                      <a:pt x="216360" y="390238"/>
                      <a:pt x="217087" y="390965"/>
                      <a:pt x="217503" y="391381"/>
                    </a:cubicBezTo>
                    <a:cubicBezTo>
                      <a:pt x="218334" y="391381"/>
                      <a:pt x="219476" y="391069"/>
                      <a:pt x="220930" y="390446"/>
                    </a:cubicBezTo>
                    <a:cubicBezTo>
                      <a:pt x="222385" y="389822"/>
                      <a:pt x="223943" y="389095"/>
                      <a:pt x="225605" y="388264"/>
                    </a:cubicBezTo>
                    <a:lnTo>
                      <a:pt x="228721" y="386395"/>
                    </a:lnTo>
                    <a:cubicBezTo>
                      <a:pt x="242016" y="380578"/>
                      <a:pt x="255000" y="374138"/>
                      <a:pt x="267672" y="367075"/>
                    </a:cubicBezTo>
                    <a:cubicBezTo>
                      <a:pt x="280344" y="360012"/>
                      <a:pt x="292081" y="352741"/>
                      <a:pt x="302884" y="345262"/>
                    </a:cubicBezTo>
                    <a:lnTo>
                      <a:pt x="277332" y="478631"/>
                    </a:lnTo>
                    <a:cubicBezTo>
                      <a:pt x="285641" y="470737"/>
                      <a:pt x="296028" y="460350"/>
                      <a:pt x="308493" y="447470"/>
                    </a:cubicBezTo>
                    <a:cubicBezTo>
                      <a:pt x="320957" y="434590"/>
                      <a:pt x="331136" y="424203"/>
                      <a:pt x="339030" y="416309"/>
                    </a:cubicBezTo>
                    <a:cubicBezTo>
                      <a:pt x="339446" y="415894"/>
                      <a:pt x="339757" y="415374"/>
                      <a:pt x="339965" y="414751"/>
                    </a:cubicBezTo>
                    <a:cubicBezTo>
                      <a:pt x="340173" y="414128"/>
                      <a:pt x="340277" y="413609"/>
                      <a:pt x="340277" y="413193"/>
                    </a:cubicBezTo>
                    <a:cubicBezTo>
                      <a:pt x="341523" y="408207"/>
                      <a:pt x="342354" y="392523"/>
                      <a:pt x="342770" y="366140"/>
                    </a:cubicBezTo>
                    <a:cubicBezTo>
                      <a:pt x="343185" y="339757"/>
                      <a:pt x="343393" y="326566"/>
                      <a:pt x="343393" y="326566"/>
                    </a:cubicBezTo>
                    <a:lnTo>
                      <a:pt x="343393" y="314725"/>
                    </a:lnTo>
                    <a:lnTo>
                      <a:pt x="344016" y="314102"/>
                    </a:lnTo>
                    <a:cubicBezTo>
                      <a:pt x="352741" y="306623"/>
                      <a:pt x="361051" y="298937"/>
                      <a:pt x="368945" y="291042"/>
                    </a:cubicBezTo>
                    <a:cubicBezTo>
                      <a:pt x="376839" y="283148"/>
                      <a:pt x="384525" y="274839"/>
                      <a:pt x="392004" y="266114"/>
                    </a:cubicBezTo>
                    <a:cubicBezTo>
                      <a:pt x="404884" y="250741"/>
                      <a:pt x="416725" y="234953"/>
                      <a:pt x="427527" y="218749"/>
                    </a:cubicBezTo>
                    <a:cubicBezTo>
                      <a:pt x="438330" y="202130"/>
                      <a:pt x="448301" y="184784"/>
                      <a:pt x="457442" y="166711"/>
                    </a:cubicBezTo>
                    <a:cubicBezTo>
                      <a:pt x="466582" y="148637"/>
                      <a:pt x="474892" y="129837"/>
                      <a:pt x="482370" y="110309"/>
                    </a:cubicBezTo>
                    <a:cubicBezTo>
                      <a:pt x="489433" y="90782"/>
                      <a:pt x="495873" y="70423"/>
                      <a:pt x="501690" y="49234"/>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50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89" name="TextBox 88">
                <a:extLst>
                  <a:ext uri="{FF2B5EF4-FFF2-40B4-BE49-F238E27FC236}">
                    <a16:creationId xmlns:a16="http://schemas.microsoft.com/office/drawing/2014/main" id="{D36D3115-D9C8-A14B-8C34-8237BC30986F}"/>
                  </a:ext>
                </a:extLst>
              </p:cNvPr>
              <p:cNvSpPr txBox="1">
                <a:spLocks/>
              </p:cNvSpPr>
              <p:nvPr/>
            </p:nvSpPr>
            <p:spPr>
              <a:xfrm>
                <a:off x="1836093" y="4411812"/>
                <a:ext cx="79149" cy="79149"/>
              </a:xfrm>
              <a:custGeom>
                <a:avLst/>
                <a:gdLst/>
                <a:ahLst/>
                <a:cxnLst/>
                <a:rect l="l" t="t" r="r" b="b"/>
                <a:pathLst>
                  <a:path w="79149" h="79149">
                    <a:moveTo>
                      <a:pt x="39886" y="0"/>
                    </a:moveTo>
                    <a:cubicBezTo>
                      <a:pt x="50689" y="0"/>
                      <a:pt x="59933" y="3843"/>
                      <a:pt x="67619" y="11529"/>
                    </a:cubicBezTo>
                    <a:cubicBezTo>
                      <a:pt x="75306" y="19216"/>
                      <a:pt x="79149" y="28668"/>
                      <a:pt x="79149" y="39886"/>
                    </a:cubicBezTo>
                    <a:cubicBezTo>
                      <a:pt x="79149" y="50688"/>
                      <a:pt x="75202" y="59933"/>
                      <a:pt x="67308" y="67619"/>
                    </a:cubicBezTo>
                    <a:cubicBezTo>
                      <a:pt x="59414" y="75305"/>
                      <a:pt x="50065" y="79149"/>
                      <a:pt x="39263" y="79149"/>
                    </a:cubicBezTo>
                    <a:lnTo>
                      <a:pt x="38640" y="79149"/>
                    </a:lnTo>
                    <a:cubicBezTo>
                      <a:pt x="28253" y="78733"/>
                      <a:pt x="19216" y="74682"/>
                      <a:pt x="11530" y="66996"/>
                    </a:cubicBezTo>
                    <a:cubicBezTo>
                      <a:pt x="3843" y="59309"/>
                      <a:pt x="0" y="50065"/>
                      <a:pt x="0" y="39263"/>
                    </a:cubicBezTo>
                    <a:cubicBezTo>
                      <a:pt x="0" y="28460"/>
                      <a:pt x="3843" y="19216"/>
                      <a:pt x="11530" y="11529"/>
                    </a:cubicBezTo>
                    <a:cubicBezTo>
                      <a:pt x="19216" y="3843"/>
                      <a:pt x="28668" y="0"/>
                      <a:pt x="39886"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50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90" name="TextBox 89">
                <a:extLst>
                  <a:ext uri="{FF2B5EF4-FFF2-40B4-BE49-F238E27FC236}">
                    <a16:creationId xmlns:a16="http://schemas.microsoft.com/office/drawing/2014/main" id="{C0F4A5E7-6040-EA46-ACE8-7D4850E27CD6}"/>
                  </a:ext>
                </a:extLst>
              </p:cNvPr>
              <p:cNvSpPr txBox="1">
                <a:spLocks/>
              </p:cNvSpPr>
              <p:nvPr/>
            </p:nvSpPr>
            <p:spPr>
              <a:xfrm>
                <a:off x="1532586" y="4628067"/>
                <a:ext cx="125267" cy="124644"/>
              </a:xfrm>
              <a:custGeom>
                <a:avLst/>
                <a:gdLst/>
                <a:ahLst/>
                <a:cxnLst/>
                <a:rect l="l" t="t" r="r" b="b"/>
                <a:pathLst>
                  <a:path w="125267" h="124644">
                    <a:moveTo>
                      <a:pt x="96599" y="0"/>
                    </a:moveTo>
                    <a:lnTo>
                      <a:pt x="125267" y="28668"/>
                    </a:lnTo>
                    <a:lnTo>
                      <a:pt x="28668" y="124644"/>
                    </a:lnTo>
                    <a:lnTo>
                      <a:pt x="0" y="96599"/>
                    </a:lnTo>
                    <a:lnTo>
                      <a:pt x="96599"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50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65E5F67D-BB70-924B-A4D4-3177C61CC01F}"/>
                  </a:ext>
                </a:extLst>
              </p:cNvPr>
              <p:cNvSpPr txBox="1">
                <a:spLocks/>
              </p:cNvSpPr>
              <p:nvPr/>
            </p:nvSpPr>
            <p:spPr>
              <a:xfrm>
                <a:off x="1585560" y="4683535"/>
                <a:ext cx="124643" cy="124643"/>
              </a:xfrm>
              <a:custGeom>
                <a:avLst/>
                <a:gdLst/>
                <a:ahLst/>
                <a:cxnLst/>
                <a:rect l="l" t="t" r="r" b="b"/>
                <a:pathLst>
                  <a:path w="124643" h="124643">
                    <a:moveTo>
                      <a:pt x="95975" y="0"/>
                    </a:moveTo>
                    <a:lnTo>
                      <a:pt x="124643" y="28668"/>
                    </a:lnTo>
                    <a:lnTo>
                      <a:pt x="28044" y="124643"/>
                    </a:lnTo>
                    <a:lnTo>
                      <a:pt x="0" y="96599"/>
                    </a:lnTo>
                    <a:lnTo>
                      <a:pt x="95975" y="0"/>
                    </a:ln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50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grpSp>
      </p:grpSp>
      <p:grpSp>
        <p:nvGrpSpPr>
          <p:cNvPr id="92" name="Group 91">
            <a:extLst>
              <a:ext uri="{FF2B5EF4-FFF2-40B4-BE49-F238E27FC236}">
                <a16:creationId xmlns:a16="http://schemas.microsoft.com/office/drawing/2014/main" id="{75A14C15-7D8D-B944-8CCA-C91D32501473}"/>
              </a:ext>
            </a:extLst>
          </p:cNvPr>
          <p:cNvGrpSpPr/>
          <p:nvPr/>
        </p:nvGrpSpPr>
        <p:grpSpPr>
          <a:xfrm>
            <a:off x="3466619" y="2053682"/>
            <a:ext cx="3159716" cy="1895880"/>
            <a:chOff x="6636536" y="4699033"/>
            <a:chExt cx="3159716" cy="1895880"/>
          </a:xfrm>
        </p:grpSpPr>
        <p:pic>
          <p:nvPicPr>
            <p:cNvPr id="93" name="Picture 92">
              <a:extLst>
                <a:ext uri="{FF2B5EF4-FFF2-40B4-BE49-F238E27FC236}">
                  <a16:creationId xmlns:a16="http://schemas.microsoft.com/office/drawing/2014/main" id="{58B86897-1C1A-4342-94F0-F03FA653FE4D}"/>
                </a:ext>
              </a:extLst>
            </p:cNvPr>
            <p:cNvPicPr>
              <a:picLocks noChangeAspect="1"/>
            </p:cNvPicPr>
            <p:nvPr/>
          </p:nvPicPr>
          <p:blipFill>
            <a:blip r:embed="rId7"/>
            <a:stretch>
              <a:fillRect/>
            </a:stretch>
          </p:blipFill>
          <p:spPr>
            <a:xfrm>
              <a:off x="7919325" y="4699033"/>
              <a:ext cx="409998" cy="362324"/>
            </a:xfrm>
            <a:prstGeom prst="rect">
              <a:avLst/>
            </a:prstGeom>
          </p:spPr>
        </p:pic>
        <p:sp>
          <p:nvSpPr>
            <p:cNvPr id="94" name="TextBox 93">
              <a:extLst>
                <a:ext uri="{FF2B5EF4-FFF2-40B4-BE49-F238E27FC236}">
                  <a16:creationId xmlns:a16="http://schemas.microsoft.com/office/drawing/2014/main" id="{006EC35F-059A-BD4E-B7EB-B132D0AFD352}"/>
                </a:ext>
              </a:extLst>
            </p:cNvPr>
            <p:cNvSpPr txBox="1"/>
            <p:nvPr/>
          </p:nvSpPr>
          <p:spPr>
            <a:xfrm>
              <a:off x="7568848" y="5097216"/>
              <a:ext cx="1243738"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65379B"/>
                  </a:solidFill>
                  <a:effectLst/>
                  <a:uLnTx/>
                  <a:uFillTx/>
                  <a:latin typeface="Arial" panose="020B0604020202020204"/>
                  <a:ea typeface="Helvetica Neue Light"/>
                  <a:cs typeface="Helvetica Neue Light"/>
                  <a:sym typeface="Helvetica Neue Light"/>
                </a:rPr>
                <a:t>INVESTORS</a:t>
              </a:r>
            </a:p>
          </p:txBody>
        </p:sp>
        <p:pic>
          <p:nvPicPr>
            <p:cNvPr id="95" name="Picture 94">
              <a:extLst>
                <a:ext uri="{FF2B5EF4-FFF2-40B4-BE49-F238E27FC236}">
                  <a16:creationId xmlns:a16="http://schemas.microsoft.com/office/drawing/2014/main" id="{22303038-2D93-9E43-B361-3F4DCF4EE124}"/>
                </a:ext>
              </a:extLst>
            </p:cNvPr>
            <p:cNvPicPr>
              <a:picLocks noChangeAspect="1"/>
            </p:cNvPicPr>
            <p:nvPr/>
          </p:nvPicPr>
          <p:blipFill>
            <a:blip r:embed="rId8"/>
            <a:srcRect/>
            <a:stretch/>
          </p:blipFill>
          <p:spPr>
            <a:xfrm>
              <a:off x="8676860" y="5548306"/>
              <a:ext cx="968958" cy="165081"/>
            </a:xfrm>
            <a:prstGeom prst="rect">
              <a:avLst/>
            </a:prstGeom>
          </p:spPr>
        </p:pic>
        <p:pic>
          <p:nvPicPr>
            <p:cNvPr id="96" name="Graphic 95">
              <a:extLst>
                <a:ext uri="{FF2B5EF4-FFF2-40B4-BE49-F238E27FC236}">
                  <a16:creationId xmlns:a16="http://schemas.microsoft.com/office/drawing/2014/main" id="{21BC68B2-C80A-0547-ADC2-D6DDA24998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72078" y="6443497"/>
              <a:ext cx="640080" cy="151416"/>
            </a:xfrm>
            <a:prstGeom prst="rect">
              <a:avLst/>
            </a:prstGeom>
          </p:spPr>
        </p:pic>
        <p:pic>
          <p:nvPicPr>
            <p:cNvPr id="97" name="Picture 96">
              <a:extLst>
                <a:ext uri="{FF2B5EF4-FFF2-40B4-BE49-F238E27FC236}">
                  <a16:creationId xmlns:a16="http://schemas.microsoft.com/office/drawing/2014/main" id="{CBB32725-142E-DD47-8829-02F99C218A42}"/>
                </a:ext>
              </a:extLst>
            </p:cNvPr>
            <p:cNvPicPr>
              <a:picLocks noChangeAspect="1"/>
            </p:cNvPicPr>
            <p:nvPr/>
          </p:nvPicPr>
          <p:blipFill>
            <a:blip r:embed="rId11">
              <a:lum/>
            </a:blip>
            <a:stretch>
              <a:fillRect/>
            </a:stretch>
          </p:blipFill>
          <p:spPr>
            <a:xfrm>
              <a:off x="7772078" y="5338980"/>
              <a:ext cx="640080" cy="583735"/>
            </a:xfrm>
            <a:prstGeom prst="rect">
              <a:avLst/>
            </a:prstGeom>
          </p:spPr>
        </p:pic>
        <p:pic>
          <p:nvPicPr>
            <p:cNvPr id="98" name="Picture 97">
              <a:extLst>
                <a:ext uri="{FF2B5EF4-FFF2-40B4-BE49-F238E27FC236}">
                  <a16:creationId xmlns:a16="http://schemas.microsoft.com/office/drawing/2014/main" id="{7F9D3AFC-6E82-B14C-A744-85A2FBF73CD3}"/>
                </a:ext>
              </a:extLst>
            </p:cNvPr>
            <p:cNvPicPr>
              <a:picLocks noChangeAspect="1"/>
            </p:cNvPicPr>
            <p:nvPr/>
          </p:nvPicPr>
          <p:blipFill>
            <a:blip r:embed="rId12"/>
            <a:stretch>
              <a:fillRect/>
            </a:stretch>
          </p:blipFill>
          <p:spPr>
            <a:xfrm>
              <a:off x="6636536" y="6017712"/>
              <a:ext cx="1368437" cy="188844"/>
            </a:xfrm>
            <a:prstGeom prst="rect">
              <a:avLst/>
            </a:prstGeom>
          </p:spPr>
        </p:pic>
        <p:pic>
          <p:nvPicPr>
            <p:cNvPr id="99" name="Picture 98">
              <a:extLst>
                <a:ext uri="{FF2B5EF4-FFF2-40B4-BE49-F238E27FC236}">
                  <a16:creationId xmlns:a16="http://schemas.microsoft.com/office/drawing/2014/main" id="{2096D165-2DCA-D64F-9C00-2A406E1A9593}"/>
                </a:ext>
              </a:extLst>
            </p:cNvPr>
            <p:cNvPicPr>
              <a:picLocks noChangeAspect="1"/>
            </p:cNvPicPr>
            <p:nvPr/>
          </p:nvPicPr>
          <p:blipFill>
            <a:blip r:embed="rId13"/>
            <a:stretch>
              <a:fillRect/>
            </a:stretch>
          </p:blipFill>
          <p:spPr>
            <a:xfrm>
              <a:off x="8199076" y="6012311"/>
              <a:ext cx="1597176" cy="199647"/>
            </a:xfrm>
            <a:prstGeom prst="rect">
              <a:avLst/>
            </a:prstGeom>
          </p:spPr>
        </p:pic>
      </p:grpSp>
      <p:grpSp>
        <p:nvGrpSpPr>
          <p:cNvPr id="100" name="Group 99">
            <a:extLst>
              <a:ext uri="{FF2B5EF4-FFF2-40B4-BE49-F238E27FC236}">
                <a16:creationId xmlns:a16="http://schemas.microsoft.com/office/drawing/2014/main" id="{7C6B2D60-C7ED-414F-83A1-F31B22F51AF4}"/>
              </a:ext>
            </a:extLst>
          </p:cNvPr>
          <p:cNvGrpSpPr/>
          <p:nvPr/>
        </p:nvGrpSpPr>
        <p:grpSpPr>
          <a:xfrm>
            <a:off x="3693192" y="4356679"/>
            <a:ext cx="2491819" cy="1553752"/>
            <a:chOff x="5642366" y="4417195"/>
            <a:chExt cx="2491819" cy="1553752"/>
          </a:xfrm>
        </p:grpSpPr>
        <p:sp>
          <p:nvSpPr>
            <p:cNvPr id="101" name="TextBox 100">
              <a:extLst>
                <a:ext uri="{FF2B5EF4-FFF2-40B4-BE49-F238E27FC236}">
                  <a16:creationId xmlns:a16="http://schemas.microsoft.com/office/drawing/2014/main" id="{09702987-ED2D-DB47-A4F5-DE68D7585210}"/>
                </a:ext>
              </a:extLst>
            </p:cNvPr>
            <p:cNvSpPr txBox="1"/>
            <p:nvPr/>
          </p:nvSpPr>
          <p:spPr>
            <a:xfrm>
              <a:off x="5966354" y="4808982"/>
              <a:ext cx="19960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0" normalizeH="0" baseline="0" noProof="0" dirty="0">
                  <a:ln>
                    <a:noFill/>
                  </a:ln>
                  <a:solidFill>
                    <a:srgbClr val="65379B"/>
                  </a:solidFill>
                  <a:effectLst/>
                  <a:uLnTx/>
                  <a:uFillTx/>
                  <a:latin typeface="Arial" panose="020B0604020202020204"/>
                  <a:ea typeface="Helvetica Neue Light"/>
                  <a:cs typeface="Helvetica Neue Light"/>
                  <a:sym typeface="Helvetica Neue Light"/>
                </a:rPr>
                <a:t>ENTERPRISE SCALE</a:t>
              </a:r>
            </a:p>
          </p:txBody>
        </p:sp>
        <p:sp>
          <p:nvSpPr>
            <p:cNvPr id="102" name="Freeform: Shape 206">
              <a:extLst>
                <a:ext uri="{FF2B5EF4-FFF2-40B4-BE49-F238E27FC236}">
                  <a16:creationId xmlns:a16="http://schemas.microsoft.com/office/drawing/2014/main" id="{9DD483E7-46DD-3446-8DAD-7865AD00331C}"/>
                </a:ext>
              </a:extLst>
            </p:cNvPr>
            <p:cNvSpPr/>
            <p:nvPr/>
          </p:nvSpPr>
          <p:spPr bwMode="gray">
            <a:xfrm>
              <a:off x="6705635" y="4417195"/>
              <a:ext cx="385735" cy="342872"/>
            </a:xfrm>
            <a:custGeom>
              <a:avLst/>
              <a:gdLst/>
              <a:ahLst/>
              <a:cxnLst/>
              <a:rect l="l" t="t" r="r" b="b"/>
              <a:pathLst>
                <a:path w="385735" h="342872">
                  <a:moveTo>
                    <a:pt x="132135" y="0"/>
                  </a:moveTo>
                  <a:lnTo>
                    <a:pt x="253601" y="0"/>
                  </a:lnTo>
                  <a:cubicBezTo>
                    <a:pt x="262649" y="237"/>
                    <a:pt x="270206" y="3387"/>
                    <a:pt x="276270" y="9452"/>
                  </a:cubicBezTo>
                  <a:cubicBezTo>
                    <a:pt x="282335" y="15517"/>
                    <a:pt x="285486" y="23073"/>
                    <a:pt x="285723" y="32121"/>
                  </a:cubicBezTo>
                  <a:lnTo>
                    <a:pt x="285723" y="78581"/>
                  </a:lnTo>
                  <a:lnTo>
                    <a:pt x="385735" y="78581"/>
                  </a:lnTo>
                  <a:lnTo>
                    <a:pt x="385735" y="342872"/>
                  </a:lnTo>
                  <a:lnTo>
                    <a:pt x="0" y="342872"/>
                  </a:lnTo>
                  <a:lnTo>
                    <a:pt x="0" y="78581"/>
                  </a:lnTo>
                  <a:lnTo>
                    <a:pt x="100013" y="78581"/>
                  </a:lnTo>
                  <a:lnTo>
                    <a:pt x="100013" y="32121"/>
                  </a:lnTo>
                  <a:cubicBezTo>
                    <a:pt x="100250" y="23073"/>
                    <a:pt x="103401" y="15517"/>
                    <a:pt x="109465" y="9452"/>
                  </a:cubicBezTo>
                  <a:cubicBezTo>
                    <a:pt x="115531" y="3387"/>
                    <a:pt x="123087" y="237"/>
                    <a:pt x="132135" y="0"/>
                  </a:cubicBezTo>
                  <a:close/>
                  <a:moveTo>
                    <a:pt x="135704" y="35690"/>
                  </a:moveTo>
                  <a:lnTo>
                    <a:pt x="135704" y="114272"/>
                  </a:lnTo>
                  <a:lnTo>
                    <a:pt x="35692" y="114272"/>
                  </a:lnTo>
                  <a:lnTo>
                    <a:pt x="35692" y="307181"/>
                  </a:lnTo>
                  <a:lnTo>
                    <a:pt x="350044" y="307181"/>
                  </a:lnTo>
                  <a:lnTo>
                    <a:pt x="350044" y="114272"/>
                  </a:lnTo>
                  <a:lnTo>
                    <a:pt x="164286" y="114272"/>
                  </a:lnTo>
                  <a:lnTo>
                    <a:pt x="164286" y="78581"/>
                  </a:lnTo>
                  <a:lnTo>
                    <a:pt x="250032" y="78581"/>
                  </a:lnTo>
                  <a:lnTo>
                    <a:pt x="250032" y="35690"/>
                  </a:lnTo>
                  <a:lnTo>
                    <a:pt x="135704" y="3569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3" name="Picture 102">
              <a:extLst>
                <a:ext uri="{FF2B5EF4-FFF2-40B4-BE49-F238E27FC236}">
                  <a16:creationId xmlns:a16="http://schemas.microsoft.com/office/drawing/2014/main" id="{10E071A7-B2FA-6A48-BA62-62B718681F78}"/>
                </a:ext>
              </a:extLst>
            </p:cNvPr>
            <p:cNvPicPr>
              <a:picLocks noChangeAspect="1"/>
            </p:cNvPicPr>
            <p:nvPr/>
          </p:nvPicPr>
          <p:blipFill>
            <a:blip r:embed="rId14"/>
            <a:stretch>
              <a:fillRect/>
            </a:stretch>
          </p:blipFill>
          <p:spPr>
            <a:xfrm>
              <a:off x="6579705" y="5155632"/>
              <a:ext cx="640080" cy="640080"/>
            </a:xfrm>
            <a:prstGeom prst="rect">
              <a:avLst/>
            </a:prstGeom>
          </p:spPr>
        </p:pic>
        <p:pic>
          <p:nvPicPr>
            <p:cNvPr id="104" name="Picture 103">
              <a:extLst>
                <a:ext uri="{FF2B5EF4-FFF2-40B4-BE49-F238E27FC236}">
                  <a16:creationId xmlns:a16="http://schemas.microsoft.com/office/drawing/2014/main" id="{9DFFC494-2FD7-1A48-884E-4776625688F5}"/>
                </a:ext>
              </a:extLst>
            </p:cNvPr>
            <p:cNvPicPr>
              <a:picLocks noChangeAspect="1"/>
            </p:cNvPicPr>
            <p:nvPr/>
          </p:nvPicPr>
          <p:blipFill rotWithShape="1">
            <a:blip r:embed="rId15">
              <a:extLst>
                <a:ext uri="{28A0092B-C50C-407E-A947-70E740481C1C}">
                  <a14:useLocalDpi xmlns:a14="http://schemas.microsoft.com/office/drawing/2010/main"/>
                </a:ext>
              </a:extLst>
            </a:blip>
            <a:srcRect b="32711"/>
            <a:stretch/>
          </p:blipFill>
          <p:spPr>
            <a:xfrm>
              <a:off x="7494105" y="5379959"/>
              <a:ext cx="640080" cy="191427"/>
            </a:xfrm>
            <a:prstGeom prst="rect">
              <a:avLst/>
            </a:prstGeom>
          </p:spPr>
        </p:pic>
        <p:pic>
          <p:nvPicPr>
            <p:cNvPr id="105" name="Picture 104">
              <a:extLst>
                <a:ext uri="{FF2B5EF4-FFF2-40B4-BE49-F238E27FC236}">
                  <a16:creationId xmlns:a16="http://schemas.microsoft.com/office/drawing/2014/main" id="{D81EFDFE-15C2-334D-B459-13696428DBBB}"/>
                </a:ext>
              </a:extLst>
            </p:cNvPr>
            <p:cNvPicPr>
              <a:picLocks noChangeAspect="1"/>
            </p:cNvPicPr>
            <p:nvPr/>
          </p:nvPicPr>
          <p:blipFill>
            <a:blip r:embed="rId16"/>
            <a:stretch>
              <a:fillRect/>
            </a:stretch>
          </p:blipFill>
          <p:spPr>
            <a:xfrm>
              <a:off x="5642366" y="5359868"/>
              <a:ext cx="640080" cy="231608"/>
            </a:xfrm>
            <a:prstGeom prst="rect">
              <a:avLst/>
            </a:prstGeom>
          </p:spPr>
        </p:pic>
        <p:pic>
          <p:nvPicPr>
            <p:cNvPr id="106" name="Picture 105">
              <a:extLst>
                <a:ext uri="{FF2B5EF4-FFF2-40B4-BE49-F238E27FC236}">
                  <a16:creationId xmlns:a16="http://schemas.microsoft.com/office/drawing/2014/main" id="{471040C9-6C9B-424E-BF9B-F2DBBE6B428F}"/>
                </a:ext>
              </a:extLst>
            </p:cNvPr>
            <p:cNvPicPr>
              <a:picLocks noChangeAspect="1"/>
            </p:cNvPicPr>
            <p:nvPr/>
          </p:nvPicPr>
          <p:blipFill>
            <a:blip r:embed="rId17"/>
            <a:stretch>
              <a:fillRect/>
            </a:stretch>
          </p:blipFill>
          <p:spPr>
            <a:xfrm>
              <a:off x="7076660" y="5849087"/>
              <a:ext cx="640080" cy="108585"/>
            </a:xfrm>
            <a:prstGeom prst="rect">
              <a:avLst/>
            </a:prstGeom>
          </p:spPr>
        </p:pic>
        <p:pic>
          <p:nvPicPr>
            <p:cNvPr id="107" name="Picture 106">
              <a:extLst>
                <a:ext uri="{FF2B5EF4-FFF2-40B4-BE49-F238E27FC236}">
                  <a16:creationId xmlns:a16="http://schemas.microsoft.com/office/drawing/2014/main" id="{6569B50C-5DA7-0F45-9F05-101AAC0C9019}"/>
                </a:ext>
              </a:extLst>
            </p:cNvPr>
            <p:cNvPicPr>
              <a:picLocks noChangeAspect="1"/>
            </p:cNvPicPr>
            <p:nvPr/>
          </p:nvPicPr>
          <p:blipFill>
            <a:blip r:embed="rId18"/>
            <a:stretch>
              <a:fillRect/>
            </a:stretch>
          </p:blipFill>
          <p:spPr>
            <a:xfrm>
              <a:off x="6042992" y="5812590"/>
              <a:ext cx="640080" cy="158357"/>
            </a:xfrm>
            <a:prstGeom prst="rect">
              <a:avLst/>
            </a:prstGeom>
          </p:spPr>
        </p:pic>
      </p:grpSp>
      <p:sp>
        <p:nvSpPr>
          <p:cNvPr id="108" name="TextBox 107">
            <a:extLst>
              <a:ext uri="{FF2B5EF4-FFF2-40B4-BE49-F238E27FC236}">
                <a16:creationId xmlns:a16="http://schemas.microsoft.com/office/drawing/2014/main" id="{1A860532-4741-4442-8C19-11DAEE03E5FB}"/>
              </a:ext>
            </a:extLst>
          </p:cNvPr>
          <p:cNvSpPr txBox="1"/>
          <p:nvPr/>
        </p:nvSpPr>
        <p:spPr>
          <a:xfrm>
            <a:off x="8111055" y="1103148"/>
            <a:ext cx="294529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3A3838"/>
                </a:solidFill>
                <a:effectLst/>
                <a:uLnTx/>
                <a:uFillTx/>
                <a:latin typeface="Arial" panose="020B0604020202020204"/>
                <a:ea typeface="Helvetica Neue Light"/>
                <a:cs typeface="Helvetica Neue Light"/>
                <a:sym typeface="Helvetica Neue Light"/>
              </a:rPr>
              <a:t>Market Validation</a:t>
            </a:r>
          </a:p>
        </p:txBody>
      </p:sp>
      <p:sp>
        <p:nvSpPr>
          <p:cNvPr id="2" name="Title 1">
            <a:extLst>
              <a:ext uri="{FF2B5EF4-FFF2-40B4-BE49-F238E27FC236}">
                <a16:creationId xmlns:a16="http://schemas.microsoft.com/office/drawing/2014/main" id="{AAED0ADC-DD82-6843-9128-EA16B3644D6D}"/>
              </a:ext>
            </a:extLst>
          </p:cNvPr>
          <p:cNvSpPr>
            <a:spLocks noGrp="1"/>
          </p:cNvSpPr>
          <p:nvPr>
            <p:ph type="title"/>
          </p:nvPr>
        </p:nvSpPr>
        <p:spPr>
          <a:xfrm>
            <a:off x="914400" y="1097280"/>
            <a:ext cx="8003822" cy="457200"/>
          </a:xfrm>
        </p:spPr>
        <p:txBody>
          <a:bodyPr>
            <a:normAutofit fontScale="90000"/>
          </a:bodyPr>
          <a:lstStyle/>
          <a:p>
            <a:r>
              <a:rPr lang="en-US" dirty="0"/>
              <a:t>The API Integration Company</a:t>
            </a:r>
          </a:p>
        </p:txBody>
      </p:sp>
      <p:sp>
        <p:nvSpPr>
          <p:cNvPr id="48" name="TextBox 47">
            <a:extLst>
              <a:ext uri="{FF2B5EF4-FFF2-40B4-BE49-F238E27FC236}">
                <a16:creationId xmlns:a16="http://schemas.microsoft.com/office/drawing/2014/main" id="{C714E65C-A327-ED4E-BB44-FA0BBF19EF0D}"/>
              </a:ext>
            </a:extLst>
          </p:cNvPr>
          <p:cNvSpPr txBox="1"/>
          <p:nvPr/>
        </p:nvSpPr>
        <p:spPr>
          <a:xfrm>
            <a:off x="7659319" y="3818919"/>
            <a:ext cx="405431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3A3838"/>
                </a:solidFill>
                <a:effectLst/>
                <a:uLnTx/>
                <a:uFillTx/>
                <a:latin typeface="Arial" panose="020B0604020202020204"/>
                <a:ea typeface="Helvetica Neue Light"/>
                <a:cs typeface="Helvetica Neue Light"/>
                <a:sym typeface="Helvetica Neue Light"/>
              </a:rPr>
              <a:t>Jitterbit by the Numbers</a:t>
            </a:r>
          </a:p>
        </p:txBody>
      </p:sp>
      <p:sp>
        <p:nvSpPr>
          <p:cNvPr id="53" name="TextBox 52">
            <a:extLst>
              <a:ext uri="{FF2B5EF4-FFF2-40B4-BE49-F238E27FC236}">
                <a16:creationId xmlns:a16="http://schemas.microsoft.com/office/drawing/2014/main" id="{1D4E5E37-8B77-0D4E-A573-979ECEA7FFED}"/>
              </a:ext>
            </a:extLst>
          </p:cNvPr>
          <p:cNvSpPr txBox="1"/>
          <p:nvPr/>
        </p:nvSpPr>
        <p:spPr>
          <a:xfrm>
            <a:off x="7395755" y="5365839"/>
            <a:ext cx="8162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250+ </a:t>
            </a:r>
            <a:b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br>
            <a:r>
              <a:rPr kumimoji="0" lang="en-US" sz="1000" b="0"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Employees</a:t>
            </a:r>
            <a:endParaRPr kumimoji="0" lang="en-US" sz="10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110" name="TextBox 109">
            <a:extLst>
              <a:ext uri="{FF2B5EF4-FFF2-40B4-BE49-F238E27FC236}">
                <a16:creationId xmlns:a16="http://schemas.microsoft.com/office/drawing/2014/main" id="{1CF59890-F021-0C40-8184-FE84591F16B1}"/>
              </a:ext>
            </a:extLst>
          </p:cNvPr>
          <p:cNvSpPr txBox="1"/>
          <p:nvPr/>
        </p:nvSpPr>
        <p:spPr>
          <a:xfrm>
            <a:off x="7452662" y="5042384"/>
            <a:ext cx="70243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0" normalizeH="0" baseline="0" noProof="0" dirty="0">
                <a:ln>
                  <a:noFill/>
                </a:ln>
                <a:solidFill>
                  <a:srgbClr val="3A3838"/>
                </a:solidFill>
                <a:effectLst/>
                <a:uLnTx/>
                <a:uFillTx/>
                <a:latin typeface="Arial" panose="020B0604020202020204"/>
                <a:ea typeface="Helvetica Neue Light"/>
                <a:cs typeface="Helvetica Neue Light"/>
                <a:sym typeface="Helvetica Neue Light"/>
              </a:rPr>
              <a:t>TEAM</a:t>
            </a:r>
          </a:p>
        </p:txBody>
      </p:sp>
      <p:sp>
        <p:nvSpPr>
          <p:cNvPr id="123" name="TextBox 122">
            <a:extLst>
              <a:ext uri="{FF2B5EF4-FFF2-40B4-BE49-F238E27FC236}">
                <a16:creationId xmlns:a16="http://schemas.microsoft.com/office/drawing/2014/main" id="{86BCE8FC-343C-0643-9B16-1A83E3006C1C}"/>
              </a:ext>
            </a:extLst>
          </p:cNvPr>
          <p:cNvSpPr txBox="1"/>
          <p:nvPr/>
        </p:nvSpPr>
        <p:spPr>
          <a:xfrm>
            <a:off x="8458205" y="5366445"/>
            <a:ext cx="6671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300+ </a:t>
            </a:r>
            <a:b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br>
            <a:r>
              <a:rPr kumimoji="0" lang="en-US" sz="1000" b="0"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Partners</a:t>
            </a:r>
            <a:endParaRPr kumimoji="0" lang="en-US" sz="10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125" name="TextBox 124">
            <a:extLst>
              <a:ext uri="{FF2B5EF4-FFF2-40B4-BE49-F238E27FC236}">
                <a16:creationId xmlns:a16="http://schemas.microsoft.com/office/drawing/2014/main" id="{7444352E-FF07-F64D-ACFC-61B341A011A4}"/>
              </a:ext>
            </a:extLst>
          </p:cNvPr>
          <p:cNvSpPr txBox="1"/>
          <p:nvPr/>
        </p:nvSpPr>
        <p:spPr>
          <a:xfrm>
            <a:off x="8147236" y="5050649"/>
            <a:ext cx="126509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0" normalizeH="0" baseline="0" noProof="0" dirty="0">
                <a:ln>
                  <a:noFill/>
                </a:ln>
                <a:solidFill>
                  <a:srgbClr val="3A3838"/>
                </a:solidFill>
                <a:effectLst/>
                <a:uLnTx/>
                <a:uFillTx/>
                <a:latin typeface="Arial" panose="020B0604020202020204"/>
                <a:ea typeface="Helvetica Neue Light"/>
                <a:cs typeface="Helvetica Neue Light"/>
                <a:sym typeface="Helvetica Neue Light"/>
              </a:rPr>
              <a:t>ALLIANCES</a:t>
            </a:r>
          </a:p>
        </p:txBody>
      </p:sp>
      <p:sp>
        <p:nvSpPr>
          <p:cNvPr id="126" name="TextBox 125">
            <a:extLst>
              <a:ext uri="{FF2B5EF4-FFF2-40B4-BE49-F238E27FC236}">
                <a16:creationId xmlns:a16="http://schemas.microsoft.com/office/drawing/2014/main" id="{F3519ADE-8C5B-A94A-B890-6E3F39C7B274}"/>
              </a:ext>
            </a:extLst>
          </p:cNvPr>
          <p:cNvSpPr txBox="1"/>
          <p:nvPr/>
        </p:nvSpPr>
        <p:spPr>
          <a:xfrm>
            <a:off x="9617435" y="5362688"/>
            <a:ext cx="11849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61,000+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Freemium Users</a:t>
            </a:r>
          </a:p>
        </p:txBody>
      </p:sp>
      <p:sp>
        <p:nvSpPr>
          <p:cNvPr id="128" name="TextBox 127">
            <a:extLst>
              <a:ext uri="{FF2B5EF4-FFF2-40B4-BE49-F238E27FC236}">
                <a16:creationId xmlns:a16="http://schemas.microsoft.com/office/drawing/2014/main" id="{BF2206C8-73C7-E84F-B489-FC925026C10A}"/>
              </a:ext>
            </a:extLst>
          </p:cNvPr>
          <p:cNvSpPr txBox="1"/>
          <p:nvPr/>
        </p:nvSpPr>
        <p:spPr>
          <a:xfrm>
            <a:off x="9404875" y="5043237"/>
            <a:ext cx="154241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0" normalizeH="0" baseline="0" noProof="0" dirty="0">
                <a:ln>
                  <a:noFill/>
                </a:ln>
                <a:solidFill>
                  <a:srgbClr val="3A3838"/>
                </a:solidFill>
                <a:effectLst/>
                <a:uLnTx/>
                <a:uFillTx/>
                <a:latin typeface="Arial" panose="020B0604020202020204"/>
                <a:ea typeface="Helvetica Neue Light"/>
                <a:cs typeface="Helvetica Neue Light"/>
                <a:sym typeface="Helvetica Neue Light"/>
              </a:rPr>
              <a:t>DATA LOADER</a:t>
            </a:r>
          </a:p>
        </p:txBody>
      </p:sp>
      <p:sp>
        <p:nvSpPr>
          <p:cNvPr id="129" name="TextBox 128">
            <a:extLst>
              <a:ext uri="{FF2B5EF4-FFF2-40B4-BE49-F238E27FC236}">
                <a16:creationId xmlns:a16="http://schemas.microsoft.com/office/drawing/2014/main" id="{EFB12EF6-620C-5D4C-9A84-97DCD35F5EBF}"/>
              </a:ext>
            </a:extLst>
          </p:cNvPr>
          <p:cNvSpPr txBox="1"/>
          <p:nvPr/>
        </p:nvSpPr>
        <p:spPr>
          <a:xfrm>
            <a:off x="10818575" y="5362688"/>
            <a:ext cx="116570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2,100+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A3838"/>
                </a:solidFill>
                <a:effectLst/>
                <a:uLnTx/>
                <a:uFillTx/>
                <a:latin typeface="Arial" panose="020B0604020202020204"/>
                <a:ea typeface="Helvetica Neue Light"/>
                <a:cs typeface="Helvetica Neue Light"/>
                <a:sym typeface="Helvetica Neue Light"/>
              </a:rPr>
              <a:t>Platform Clients</a:t>
            </a:r>
          </a:p>
        </p:txBody>
      </p:sp>
      <p:sp>
        <p:nvSpPr>
          <p:cNvPr id="131" name="TextBox 130">
            <a:extLst>
              <a:ext uri="{FF2B5EF4-FFF2-40B4-BE49-F238E27FC236}">
                <a16:creationId xmlns:a16="http://schemas.microsoft.com/office/drawing/2014/main" id="{46E8ACA2-16AF-5C44-B51D-AFEFA211CFBA}"/>
              </a:ext>
            </a:extLst>
          </p:cNvPr>
          <p:cNvSpPr txBox="1"/>
          <p:nvPr/>
        </p:nvSpPr>
        <p:spPr>
          <a:xfrm>
            <a:off x="10886987" y="5050648"/>
            <a:ext cx="1117614"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300" normalizeH="0" baseline="0" noProof="0" dirty="0">
                <a:ln>
                  <a:noFill/>
                </a:ln>
                <a:solidFill>
                  <a:srgbClr val="3A3838"/>
                </a:solidFill>
                <a:effectLst/>
                <a:uLnTx/>
                <a:uFillTx/>
                <a:latin typeface="Arial" panose="020B0604020202020204"/>
                <a:ea typeface="Helvetica Neue Light"/>
                <a:cs typeface="Helvetica Neue Light"/>
                <a:sym typeface="Helvetica Neue Light"/>
              </a:rPr>
              <a:t>HARMONY</a:t>
            </a:r>
          </a:p>
        </p:txBody>
      </p:sp>
      <p:sp>
        <p:nvSpPr>
          <p:cNvPr id="133" name="Freeform: Shape 737">
            <a:extLst>
              <a:ext uri="{FF2B5EF4-FFF2-40B4-BE49-F238E27FC236}">
                <a16:creationId xmlns:a16="http://schemas.microsoft.com/office/drawing/2014/main" id="{ADBCCFAB-DD28-8F4B-BE2F-C3F92013D7FE}"/>
              </a:ext>
            </a:extLst>
          </p:cNvPr>
          <p:cNvSpPr/>
          <p:nvPr/>
        </p:nvSpPr>
        <p:spPr bwMode="gray">
          <a:xfrm>
            <a:off x="8576257" y="4525875"/>
            <a:ext cx="407048" cy="378402"/>
          </a:xfrm>
          <a:custGeom>
            <a:avLst/>
            <a:gdLst>
              <a:gd name="connsiteX0" fmla="*/ 207023 w 407048"/>
              <a:gd name="connsiteY0" fmla="*/ 271274 h 378402"/>
              <a:gd name="connsiteX1" fmla="*/ 399904 w 407048"/>
              <a:gd name="connsiteY1" fmla="*/ 271274 h 378402"/>
              <a:gd name="connsiteX2" fmla="*/ 399904 w 407048"/>
              <a:gd name="connsiteY2" fmla="*/ 306965 h 378402"/>
              <a:gd name="connsiteX3" fmla="*/ 207023 w 407048"/>
              <a:gd name="connsiteY3" fmla="*/ 306965 h 378402"/>
              <a:gd name="connsiteX4" fmla="*/ 207023 w 407048"/>
              <a:gd name="connsiteY4" fmla="*/ 199836 h 378402"/>
              <a:gd name="connsiteX5" fmla="*/ 407048 w 407048"/>
              <a:gd name="connsiteY5" fmla="*/ 199836 h 378402"/>
              <a:gd name="connsiteX6" fmla="*/ 407048 w 407048"/>
              <a:gd name="connsiteY6" fmla="*/ 235527 h 378402"/>
              <a:gd name="connsiteX7" fmla="*/ 207023 w 407048"/>
              <a:gd name="connsiteY7" fmla="*/ 235527 h 378402"/>
              <a:gd name="connsiteX8" fmla="*/ 156176 w 407048"/>
              <a:gd name="connsiteY8" fmla="*/ 5 h 378402"/>
              <a:gd name="connsiteX9" fmla="*/ 182932 w 407048"/>
              <a:gd name="connsiteY9" fmla="*/ 6503 h 378402"/>
              <a:gd name="connsiteX10" fmla="*/ 199996 w 407048"/>
              <a:gd name="connsiteY10" fmla="*/ 22454 h 378402"/>
              <a:gd name="connsiteX11" fmla="*/ 207023 w 407048"/>
              <a:gd name="connsiteY11" fmla="*/ 45104 h 378402"/>
              <a:gd name="connsiteX12" fmla="*/ 203704 w 407048"/>
              <a:gd name="connsiteY12" fmla="*/ 65872 h 378402"/>
              <a:gd name="connsiteX13" fmla="*/ 195191 w 407048"/>
              <a:gd name="connsiteY13" fmla="*/ 83960 h 378402"/>
              <a:gd name="connsiteX14" fmla="*/ 187769 w 407048"/>
              <a:gd name="connsiteY14" fmla="*/ 99703 h 378402"/>
              <a:gd name="connsiteX15" fmla="*/ 185369 w 407048"/>
              <a:gd name="connsiteY15" fmla="*/ 115447 h 378402"/>
              <a:gd name="connsiteX16" fmla="*/ 193098 w 407048"/>
              <a:gd name="connsiteY16" fmla="*/ 125524 h 378402"/>
              <a:gd name="connsiteX17" fmla="*/ 207693 w 407048"/>
              <a:gd name="connsiteY17" fmla="*/ 128399 h 378402"/>
              <a:gd name="connsiteX18" fmla="*/ 407048 w 407048"/>
              <a:gd name="connsiteY18" fmla="*/ 128399 h 378402"/>
              <a:gd name="connsiteX19" fmla="*/ 407048 w 407048"/>
              <a:gd name="connsiteY19" fmla="*/ 164090 h 378402"/>
              <a:gd name="connsiteX20" fmla="*/ 207693 w 407048"/>
              <a:gd name="connsiteY20" fmla="*/ 164090 h 378402"/>
              <a:gd name="connsiteX21" fmla="*/ 167666 w 407048"/>
              <a:gd name="connsiteY21" fmla="*/ 151345 h 378402"/>
              <a:gd name="connsiteX22" fmla="*/ 149902 w 407048"/>
              <a:gd name="connsiteY22" fmla="*/ 118350 h 378402"/>
              <a:gd name="connsiteX23" fmla="*/ 153555 w 407048"/>
              <a:gd name="connsiteY23" fmla="*/ 89682 h 378402"/>
              <a:gd name="connsiteX24" fmla="*/ 163741 w 407048"/>
              <a:gd name="connsiteY24" fmla="*/ 67212 h 378402"/>
              <a:gd name="connsiteX25" fmla="*/ 169323 w 407048"/>
              <a:gd name="connsiteY25" fmla="*/ 56074 h 378402"/>
              <a:gd name="connsiteX26" fmla="*/ 171556 w 407048"/>
              <a:gd name="connsiteY26" fmla="*/ 47114 h 378402"/>
              <a:gd name="connsiteX27" fmla="*/ 165750 w 407048"/>
              <a:gd name="connsiteY27" fmla="*/ 37735 h 378402"/>
              <a:gd name="connsiteX28" fmla="*/ 156372 w 407048"/>
              <a:gd name="connsiteY28" fmla="*/ 35754 h 378402"/>
              <a:gd name="connsiteX29" fmla="*/ 146324 w 407048"/>
              <a:gd name="connsiteY29" fmla="*/ 38628 h 378402"/>
              <a:gd name="connsiteX30" fmla="*/ 127202 w 407048"/>
              <a:gd name="connsiteY30" fmla="*/ 52281 h 378402"/>
              <a:gd name="connsiteX31" fmla="*/ 96503 w 407048"/>
              <a:gd name="connsiteY31" fmla="*/ 80522 h 378402"/>
              <a:gd name="connsiteX32" fmla="*/ 64591 w 407048"/>
              <a:gd name="connsiteY32" fmla="*/ 120857 h 378402"/>
              <a:gd name="connsiteX33" fmla="*/ 41826 w 407048"/>
              <a:gd name="connsiteY33" fmla="*/ 170792 h 378402"/>
              <a:gd name="connsiteX34" fmla="*/ 37363 w 407048"/>
              <a:gd name="connsiteY34" fmla="*/ 236100 h 378402"/>
              <a:gd name="connsiteX35" fmla="*/ 61029 w 407048"/>
              <a:gd name="connsiteY35" fmla="*/ 292019 h 378402"/>
              <a:gd name="connsiteX36" fmla="*/ 107388 w 407048"/>
              <a:gd name="connsiteY36" fmla="*/ 329421 h 378402"/>
              <a:gd name="connsiteX37" fmla="*/ 167983 w 407048"/>
              <a:gd name="connsiteY37" fmla="*/ 342711 h 378402"/>
              <a:gd name="connsiteX38" fmla="*/ 364185 w 407048"/>
              <a:gd name="connsiteY38" fmla="*/ 342711 h 378402"/>
              <a:gd name="connsiteX39" fmla="*/ 364185 w 407048"/>
              <a:gd name="connsiteY39" fmla="*/ 378402 h 378402"/>
              <a:gd name="connsiteX40" fmla="*/ 167983 w 407048"/>
              <a:gd name="connsiteY40" fmla="*/ 378402 h 378402"/>
              <a:gd name="connsiteX41" fmla="*/ 91620 w 407048"/>
              <a:gd name="connsiteY41" fmla="*/ 361527 h 378402"/>
              <a:gd name="connsiteX42" fmla="*/ 32675 w 407048"/>
              <a:gd name="connsiteY42" fmla="*/ 313667 h 378402"/>
              <a:gd name="connsiteX43" fmla="*/ 2335 w 407048"/>
              <a:gd name="connsiteY43" fmla="*/ 242799 h 378402"/>
              <a:gd name="connsiteX44" fmla="*/ 7468 w 407048"/>
              <a:gd name="connsiteY44" fmla="*/ 161190 h 378402"/>
              <a:gd name="connsiteX45" fmla="*/ 33435 w 407048"/>
              <a:gd name="connsiteY45" fmla="*/ 103509 h 378402"/>
              <a:gd name="connsiteX46" fmla="*/ 69770 w 407048"/>
              <a:gd name="connsiteY46" fmla="*/ 57002 h 378402"/>
              <a:gd name="connsiteX47" fmla="*/ 105314 w 407048"/>
              <a:gd name="connsiteY47" fmla="*/ 24140 h 378402"/>
              <a:gd name="connsiteX48" fmla="*/ 128908 w 407048"/>
              <a:gd name="connsiteY48" fmla="*/ 7396 h 378402"/>
              <a:gd name="connsiteX49" fmla="*/ 156176 w 407048"/>
              <a:gd name="connsiteY49" fmla="*/ 5 h 37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7048" h="378402">
                <a:moveTo>
                  <a:pt x="207023" y="271274"/>
                </a:moveTo>
                <a:lnTo>
                  <a:pt x="399904" y="271274"/>
                </a:lnTo>
                <a:lnTo>
                  <a:pt x="399904" y="306965"/>
                </a:lnTo>
                <a:lnTo>
                  <a:pt x="207023" y="306965"/>
                </a:lnTo>
                <a:close/>
                <a:moveTo>
                  <a:pt x="207023" y="199836"/>
                </a:moveTo>
                <a:lnTo>
                  <a:pt x="407048" y="199836"/>
                </a:lnTo>
                <a:lnTo>
                  <a:pt x="407048" y="235527"/>
                </a:lnTo>
                <a:lnTo>
                  <a:pt x="207023" y="235527"/>
                </a:lnTo>
                <a:close/>
                <a:moveTo>
                  <a:pt x="156176" y="5"/>
                </a:moveTo>
                <a:cubicBezTo>
                  <a:pt x="165697" y="-130"/>
                  <a:pt x="174616" y="2036"/>
                  <a:pt x="182932" y="6503"/>
                </a:cubicBezTo>
                <a:cubicBezTo>
                  <a:pt x="190125" y="10481"/>
                  <a:pt x="195814" y="15798"/>
                  <a:pt x="199996" y="22454"/>
                </a:cubicBezTo>
                <a:cubicBezTo>
                  <a:pt x="204179" y="29110"/>
                  <a:pt x="206521" y="36660"/>
                  <a:pt x="207023" y="45104"/>
                </a:cubicBezTo>
                <a:cubicBezTo>
                  <a:pt x="207298" y="52557"/>
                  <a:pt x="206191" y="59479"/>
                  <a:pt x="203704" y="65872"/>
                </a:cubicBezTo>
                <a:cubicBezTo>
                  <a:pt x="201216" y="72264"/>
                  <a:pt x="198379" y="78293"/>
                  <a:pt x="195191" y="83960"/>
                </a:cubicBezTo>
                <a:cubicBezTo>
                  <a:pt x="192187" y="89375"/>
                  <a:pt x="189712" y="94623"/>
                  <a:pt x="187769" y="99703"/>
                </a:cubicBezTo>
                <a:cubicBezTo>
                  <a:pt x="185825" y="104784"/>
                  <a:pt x="185024" y="110031"/>
                  <a:pt x="185369" y="115447"/>
                </a:cubicBezTo>
                <a:cubicBezTo>
                  <a:pt x="185978" y="120187"/>
                  <a:pt x="188554" y="123546"/>
                  <a:pt x="193098" y="125524"/>
                </a:cubicBezTo>
                <a:cubicBezTo>
                  <a:pt x="197642" y="127501"/>
                  <a:pt x="202507" y="128459"/>
                  <a:pt x="207693" y="128399"/>
                </a:cubicBezTo>
                <a:lnTo>
                  <a:pt x="407048" y="128399"/>
                </a:lnTo>
                <a:lnTo>
                  <a:pt x="407048" y="164090"/>
                </a:lnTo>
                <a:lnTo>
                  <a:pt x="207693" y="164090"/>
                </a:lnTo>
                <a:cubicBezTo>
                  <a:pt x="191461" y="163871"/>
                  <a:pt x="178119" y="159623"/>
                  <a:pt x="167666" y="151345"/>
                </a:cubicBezTo>
                <a:cubicBezTo>
                  <a:pt x="157212" y="143068"/>
                  <a:pt x="151291" y="132069"/>
                  <a:pt x="149902" y="118350"/>
                </a:cubicBezTo>
                <a:cubicBezTo>
                  <a:pt x="149264" y="107663"/>
                  <a:pt x="150482" y="98107"/>
                  <a:pt x="153555" y="89682"/>
                </a:cubicBezTo>
                <a:cubicBezTo>
                  <a:pt x="156628" y="81257"/>
                  <a:pt x="160023" y="73767"/>
                  <a:pt x="163741" y="67212"/>
                </a:cubicBezTo>
                <a:cubicBezTo>
                  <a:pt x="165936" y="63262"/>
                  <a:pt x="167797" y="59549"/>
                  <a:pt x="169323" y="56074"/>
                </a:cubicBezTo>
                <a:cubicBezTo>
                  <a:pt x="170849" y="52599"/>
                  <a:pt x="171594" y="49612"/>
                  <a:pt x="171556" y="47114"/>
                </a:cubicBezTo>
                <a:cubicBezTo>
                  <a:pt x="171295" y="42871"/>
                  <a:pt x="169360" y="39744"/>
                  <a:pt x="165750" y="37735"/>
                </a:cubicBezTo>
                <a:cubicBezTo>
                  <a:pt x="162987" y="36279"/>
                  <a:pt x="159861" y="35619"/>
                  <a:pt x="156372" y="35754"/>
                </a:cubicBezTo>
                <a:cubicBezTo>
                  <a:pt x="152883" y="35889"/>
                  <a:pt x="149534" y="36847"/>
                  <a:pt x="146324" y="38628"/>
                </a:cubicBezTo>
                <a:cubicBezTo>
                  <a:pt x="142743" y="40539"/>
                  <a:pt x="136369" y="45090"/>
                  <a:pt x="127202" y="52281"/>
                </a:cubicBezTo>
                <a:cubicBezTo>
                  <a:pt x="118035" y="59471"/>
                  <a:pt x="107802" y="68885"/>
                  <a:pt x="96503" y="80522"/>
                </a:cubicBezTo>
                <a:cubicBezTo>
                  <a:pt x="85205" y="92159"/>
                  <a:pt x="74567" y="105605"/>
                  <a:pt x="64591" y="120857"/>
                </a:cubicBezTo>
                <a:cubicBezTo>
                  <a:pt x="54614" y="136110"/>
                  <a:pt x="47026" y="152755"/>
                  <a:pt x="41826" y="170792"/>
                </a:cubicBezTo>
                <a:cubicBezTo>
                  <a:pt x="35596" y="193624"/>
                  <a:pt x="34108" y="215393"/>
                  <a:pt x="37363" y="236100"/>
                </a:cubicBezTo>
                <a:cubicBezTo>
                  <a:pt x="40618" y="256807"/>
                  <a:pt x="48506" y="275447"/>
                  <a:pt x="61029" y="292019"/>
                </a:cubicBezTo>
                <a:cubicBezTo>
                  <a:pt x="73510" y="308196"/>
                  <a:pt x="88963" y="320663"/>
                  <a:pt x="107388" y="329421"/>
                </a:cubicBezTo>
                <a:cubicBezTo>
                  <a:pt x="125814" y="338178"/>
                  <a:pt x="146013" y="342608"/>
                  <a:pt x="167983" y="342711"/>
                </a:cubicBezTo>
                <a:lnTo>
                  <a:pt x="364185" y="342711"/>
                </a:lnTo>
                <a:lnTo>
                  <a:pt x="364185" y="378402"/>
                </a:lnTo>
                <a:lnTo>
                  <a:pt x="167983" y="378402"/>
                </a:lnTo>
                <a:cubicBezTo>
                  <a:pt x="140379" y="378287"/>
                  <a:pt x="114925" y="372662"/>
                  <a:pt x="91620" y="361527"/>
                </a:cubicBezTo>
                <a:cubicBezTo>
                  <a:pt x="68314" y="350392"/>
                  <a:pt x="48666" y="334439"/>
                  <a:pt x="32675" y="313667"/>
                </a:cubicBezTo>
                <a:cubicBezTo>
                  <a:pt x="16790" y="292479"/>
                  <a:pt x="6677" y="268856"/>
                  <a:pt x="2335" y="242799"/>
                </a:cubicBezTo>
                <a:cubicBezTo>
                  <a:pt x="-2007" y="216742"/>
                  <a:pt x="-295" y="189539"/>
                  <a:pt x="7468" y="161190"/>
                </a:cubicBezTo>
                <a:cubicBezTo>
                  <a:pt x="13466" y="140306"/>
                  <a:pt x="22122" y="121079"/>
                  <a:pt x="33435" y="103509"/>
                </a:cubicBezTo>
                <a:cubicBezTo>
                  <a:pt x="44749" y="85938"/>
                  <a:pt x="56861" y="70436"/>
                  <a:pt x="69770" y="57002"/>
                </a:cubicBezTo>
                <a:cubicBezTo>
                  <a:pt x="82680" y="43568"/>
                  <a:pt x="94528" y="32614"/>
                  <a:pt x="105314" y="24140"/>
                </a:cubicBezTo>
                <a:cubicBezTo>
                  <a:pt x="116100" y="15667"/>
                  <a:pt x="123965" y="10085"/>
                  <a:pt x="128908" y="7396"/>
                </a:cubicBezTo>
                <a:cubicBezTo>
                  <a:pt x="137565" y="2603"/>
                  <a:pt x="146654" y="140"/>
                  <a:pt x="156176" y="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134" name="Freeform: Shape 655">
            <a:extLst>
              <a:ext uri="{FF2B5EF4-FFF2-40B4-BE49-F238E27FC236}">
                <a16:creationId xmlns:a16="http://schemas.microsoft.com/office/drawing/2014/main" id="{723FCDDB-D997-4243-8C51-F09B56536BA4}"/>
              </a:ext>
            </a:extLst>
          </p:cNvPr>
          <p:cNvSpPr/>
          <p:nvPr/>
        </p:nvSpPr>
        <p:spPr bwMode="gray">
          <a:xfrm>
            <a:off x="7611851" y="4583918"/>
            <a:ext cx="441768" cy="264291"/>
          </a:xfrm>
          <a:custGeom>
            <a:avLst/>
            <a:gdLst>
              <a:gd name="connsiteX0" fmla="*/ 349807 w 441768"/>
              <a:gd name="connsiteY0" fmla="*/ 164502 h 264291"/>
              <a:gd name="connsiteX1" fmla="*/ 413057 w 441768"/>
              <a:gd name="connsiteY1" fmla="*/ 181971 h 264291"/>
              <a:gd name="connsiteX2" fmla="*/ 439313 w 441768"/>
              <a:gd name="connsiteY2" fmla="*/ 231251 h 264291"/>
              <a:gd name="connsiteX3" fmla="*/ 441768 w 441768"/>
              <a:gd name="connsiteY3" fmla="*/ 264291 h 264291"/>
              <a:gd name="connsiteX4" fmla="*/ 408505 w 441768"/>
              <a:gd name="connsiteY4" fmla="*/ 264291 h 264291"/>
              <a:gd name="connsiteX5" fmla="*/ 406272 w 441768"/>
              <a:gd name="connsiteY5" fmla="*/ 234154 h 264291"/>
              <a:gd name="connsiteX6" fmla="*/ 402744 w 441768"/>
              <a:gd name="connsiteY6" fmla="*/ 221511 h 264291"/>
              <a:gd name="connsiteX7" fmla="*/ 387113 w 441768"/>
              <a:gd name="connsiteY7" fmla="*/ 206686 h 264291"/>
              <a:gd name="connsiteX8" fmla="*/ 349807 w 441768"/>
              <a:gd name="connsiteY8" fmla="*/ 199551 h 264291"/>
              <a:gd name="connsiteX9" fmla="*/ 348774 w 441768"/>
              <a:gd name="connsiteY9" fmla="*/ 199663 h 264291"/>
              <a:gd name="connsiteX10" fmla="*/ 347573 w 441768"/>
              <a:gd name="connsiteY10" fmla="*/ 199774 h 264291"/>
              <a:gd name="connsiteX11" fmla="*/ 342128 w 441768"/>
              <a:gd name="connsiteY11" fmla="*/ 181496 h 264291"/>
              <a:gd name="connsiteX12" fmla="*/ 333500 w 441768"/>
              <a:gd name="connsiteY12" fmla="*/ 165395 h 264291"/>
              <a:gd name="connsiteX13" fmla="*/ 341485 w 441768"/>
              <a:gd name="connsiteY13" fmla="*/ 164697 h 264291"/>
              <a:gd name="connsiteX14" fmla="*/ 349807 w 441768"/>
              <a:gd name="connsiteY14" fmla="*/ 164502 h 264291"/>
              <a:gd name="connsiteX15" fmla="*/ 91743 w 441768"/>
              <a:gd name="connsiteY15" fmla="*/ 164502 h 264291"/>
              <a:gd name="connsiteX16" fmla="*/ 100175 w 441768"/>
              <a:gd name="connsiteY16" fmla="*/ 164697 h 264291"/>
              <a:gd name="connsiteX17" fmla="*/ 108272 w 441768"/>
              <a:gd name="connsiteY17" fmla="*/ 165395 h 264291"/>
              <a:gd name="connsiteX18" fmla="*/ 93976 w 441768"/>
              <a:gd name="connsiteY18" fmla="*/ 199774 h 264291"/>
              <a:gd name="connsiteX19" fmla="*/ 92943 w 441768"/>
              <a:gd name="connsiteY19" fmla="*/ 199663 h 264291"/>
              <a:gd name="connsiteX20" fmla="*/ 91743 w 441768"/>
              <a:gd name="connsiteY20" fmla="*/ 199551 h 264291"/>
              <a:gd name="connsiteX21" fmla="*/ 54429 w 441768"/>
              <a:gd name="connsiteY21" fmla="*/ 206695 h 264291"/>
              <a:gd name="connsiteX22" fmla="*/ 38795 w 441768"/>
              <a:gd name="connsiteY22" fmla="*/ 221578 h 264291"/>
              <a:gd name="connsiteX23" fmla="*/ 35266 w 441768"/>
              <a:gd name="connsiteY23" fmla="*/ 234377 h 264291"/>
              <a:gd name="connsiteX24" fmla="*/ 33036 w 441768"/>
              <a:gd name="connsiteY24" fmla="*/ 264291 h 264291"/>
              <a:gd name="connsiteX25" fmla="*/ 0 w 441768"/>
              <a:gd name="connsiteY25" fmla="*/ 264291 h 264291"/>
              <a:gd name="connsiteX26" fmla="*/ 2232 w 441768"/>
              <a:gd name="connsiteY26" fmla="*/ 231475 h 264291"/>
              <a:gd name="connsiteX27" fmla="*/ 28487 w 441768"/>
              <a:gd name="connsiteY27" fmla="*/ 181999 h 264291"/>
              <a:gd name="connsiteX28" fmla="*/ 91743 w 441768"/>
              <a:gd name="connsiteY28" fmla="*/ 164502 h 264291"/>
              <a:gd name="connsiteX29" fmla="*/ 220774 w 441768"/>
              <a:gd name="connsiteY29" fmla="*/ 143082 h 264291"/>
              <a:gd name="connsiteX30" fmla="*/ 293291 w 441768"/>
              <a:gd name="connsiteY30" fmla="*/ 161503 h 264291"/>
              <a:gd name="connsiteX31" fmla="*/ 323460 w 441768"/>
              <a:gd name="connsiteY31" fmla="*/ 213392 h 264291"/>
              <a:gd name="connsiteX32" fmla="*/ 327479 w 441768"/>
              <a:gd name="connsiteY32" fmla="*/ 264291 h 264291"/>
              <a:gd name="connsiteX33" fmla="*/ 294209 w 441768"/>
              <a:gd name="connsiteY33" fmla="*/ 264291 h 264291"/>
              <a:gd name="connsiteX34" fmla="*/ 290190 w 441768"/>
              <a:gd name="connsiteY34" fmla="*/ 215848 h 264291"/>
              <a:gd name="connsiteX35" fmla="*/ 270382 w 441768"/>
              <a:gd name="connsiteY35" fmla="*/ 187617 h 264291"/>
              <a:gd name="connsiteX36" fmla="*/ 220773 w 441768"/>
              <a:gd name="connsiteY36" fmla="*/ 178120 h 264291"/>
              <a:gd name="connsiteX37" fmla="*/ 171148 w 441768"/>
              <a:gd name="connsiteY37" fmla="*/ 187635 h 264291"/>
              <a:gd name="connsiteX38" fmla="*/ 151332 w 441768"/>
              <a:gd name="connsiteY38" fmla="*/ 216071 h 264291"/>
              <a:gd name="connsiteX39" fmla="*/ 151338 w 441768"/>
              <a:gd name="connsiteY39" fmla="*/ 216071 h 264291"/>
              <a:gd name="connsiteX40" fmla="*/ 147314 w 441768"/>
              <a:gd name="connsiteY40" fmla="*/ 264291 h 264291"/>
              <a:gd name="connsiteX41" fmla="*/ 114075 w 441768"/>
              <a:gd name="connsiteY41" fmla="*/ 264291 h 264291"/>
              <a:gd name="connsiteX42" fmla="*/ 118093 w 441768"/>
              <a:gd name="connsiteY42" fmla="*/ 213615 h 264291"/>
              <a:gd name="connsiteX43" fmla="*/ 148256 w 441768"/>
              <a:gd name="connsiteY43" fmla="*/ 161531 h 264291"/>
              <a:gd name="connsiteX44" fmla="*/ 220774 w 441768"/>
              <a:gd name="connsiteY44" fmla="*/ 143082 h 264291"/>
              <a:gd name="connsiteX45" fmla="*/ 349138 w 441768"/>
              <a:gd name="connsiteY45" fmla="*/ 62940 h 264291"/>
              <a:gd name="connsiteX46" fmla="*/ 333759 w 441768"/>
              <a:gd name="connsiteY46" fmla="*/ 67826 h 264291"/>
              <a:gd name="connsiteX47" fmla="*/ 326586 w 441768"/>
              <a:gd name="connsiteY47" fmla="*/ 84605 h 264291"/>
              <a:gd name="connsiteX48" fmla="*/ 333005 w 441768"/>
              <a:gd name="connsiteY48" fmla="*/ 106810 h 264291"/>
              <a:gd name="connsiteX49" fmla="*/ 349138 w 441768"/>
              <a:gd name="connsiteY49" fmla="*/ 115622 h 264291"/>
              <a:gd name="connsiteX50" fmla="*/ 365270 w 441768"/>
              <a:gd name="connsiteY50" fmla="*/ 106810 h 264291"/>
              <a:gd name="connsiteX51" fmla="*/ 371690 w 441768"/>
              <a:gd name="connsiteY51" fmla="*/ 84605 h 264291"/>
              <a:gd name="connsiteX52" fmla="*/ 364517 w 441768"/>
              <a:gd name="connsiteY52" fmla="*/ 67491 h 264291"/>
              <a:gd name="connsiteX53" fmla="*/ 349138 w 441768"/>
              <a:gd name="connsiteY53" fmla="*/ 62940 h 264291"/>
              <a:gd name="connsiteX54" fmla="*/ 85044 w 441768"/>
              <a:gd name="connsiteY54" fmla="*/ 62940 h 264291"/>
              <a:gd name="connsiteX55" fmla="*/ 69663 w 441768"/>
              <a:gd name="connsiteY55" fmla="*/ 67826 h 264291"/>
              <a:gd name="connsiteX56" fmla="*/ 62489 w 441768"/>
              <a:gd name="connsiteY56" fmla="*/ 84605 h 264291"/>
              <a:gd name="connsiteX57" fmla="*/ 68910 w 441768"/>
              <a:gd name="connsiteY57" fmla="*/ 106810 h 264291"/>
              <a:gd name="connsiteX58" fmla="*/ 85044 w 441768"/>
              <a:gd name="connsiteY58" fmla="*/ 115622 h 264291"/>
              <a:gd name="connsiteX59" fmla="*/ 101262 w 441768"/>
              <a:gd name="connsiteY59" fmla="*/ 106810 h 264291"/>
              <a:gd name="connsiteX60" fmla="*/ 107599 w 441768"/>
              <a:gd name="connsiteY60" fmla="*/ 84605 h 264291"/>
              <a:gd name="connsiteX61" fmla="*/ 100425 w 441768"/>
              <a:gd name="connsiteY61" fmla="*/ 67826 h 264291"/>
              <a:gd name="connsiteX62" fmla="*/ 85044 w 441768"/>
              <a:gd name="connsiteY62" fmla="*/ 62940 h 264291"/>
              <a:gd name="connsiteX63" fmla="*/ 217200 w 441768"/>
              <a:gd name="connsiteY63" fmla="*/ 34352 h 264291"/>
              <a:gd name="connsiteX64" fmla="*/ 198410 w 441768"/>
              <a:gd name="connsiteY64" fmla="*/ 41501 h 264291"/>
              <a:gd name="connsiteX65" fmla="*/ 190844 w 441768"/>
              <a:gd name="connsiteY65" fmla="*/ 59383 h 264291"/>
              <a:gd name="connsiteX66" fmla="*/ 198324 w 441768"/>
              <a:gd name="connsiteY66" fmla="*/ 84330 h 264291"/>
              <a:gd name="connsiteX67" fmla="*/ 217194 w 441768"/>
              <a:gd name="connsiteY67" fmla="*/ 94209 h 264291"/>
              <a:gd name="connsiteX68" fmla="*/ 236063 w 441768"/>
              <a:gd name="connsiteY68" fmla="*/ 84330 h 264291"/>
              <a:gd name="connsiteX69" fmla="*/ 243543 w 441768"/>
              <a:gd name="connsiteY69" fmla="*/ 59383 h 264291"/>
              <a:gd name="connsiteX70" fmla="*/ 235979 w 441768"/>
              <a:gd name="connsiteY70" fmla="*/ 41523 h 264291"/>
              <a:gd name="connsiteX71" fmla="*/ 217194 w 441768"/>
              <a:gd name="connsiteY71" fmla="*/ 34380 h 264291"/>
              <a:gd name="connsiteX72" fmla="*/ 349361 w 441768"/>
              <a:gd name="connsiteY72" fmla="*/ 28552 h 264291"/>
              <a:gd name="connsiteX73" fmla="*/ 390167 w 441768"/>
              <a:gd name="connsiteY73" fmla="*/ 44713 h 264291"/>
              <a:gd name="connsiteX74" fmla="*/ 406523 w 441768"/>
              <a:gd name="connsiteY74" fmla="*/ 84828 h 264291"/>
              <a:gd name="connsiteX75" fmla="*/ 398948 w 441768"/>
              <a:gd name="connsiteY75" fmla="*/ 118288 h 264291"/>
              <a:gd name="connsiteX76" fmla="*/ 378670 w 441768"/>
              <a:gd name="connsiteY76" fmla="*/ 141390 h 264291"/>
              <a:gd name="connsiteX77" fmla="*/ 349361 w 441768"/>
              <a:gd name="connsiteY77" fmla="*/ 150008 h 264291"/>
              <a:gd name="connsiteX78" fmla="*/ 320052 w 441768"/>
              <a:gd name="connsiteY78" fmla="*/ 141390 h 264291"/>
              <a:gd name="connsiteX79" fmla="*/ 299775 w 441768"/>
              <a:gd name="connsiteY79" fmla="*/ 118288 h 264291"/>
              <a:gd name="connsiteX80" fmla="*/ 292199 w 441768"/>
              <a:gd name="connsiteY80" fmla="*/ 84828 h 264291"/>
              <a:gd name="connsiteX81" fmla="*/ 308387 w 441768"/>
              <a:gd name="connsiteY81" fmla="*/ 44462 h 264291"/>
              <a:gd name="connsiteX82" fmla="*/ 349361 w 441768"/>
              <a:gd name="connsiteY82" fmla="*/ 28552 h 264291"/>
              <a:gd name="connsiteX83" fmla="*/ 85044 w 441768"/>
              <a:gd name="connsiteY83" fmla="*/ 28552 h 264291"/>
              <a:gd name="connsiteX84" fmla="*/ 126007 w 441768"/>
              <a:gd name="connsiteY84" fmla="*/ 44462 h 264291"/>
              <a:gd name="connsiteX85" fmla="*/ 142183 w 441768"/>
              <a:gd name="connsiteY85" fmla="*/ 84828 h 264291"/>
              <a:gd name="connsiteX86" fmla="*/ 134614 w 441768"/>
              <a:gd name="connsiteY86" fmla="*/ 118288 h 264291"/>
              <a:gd name="connsiteX87" fmla="*/ 114348 w 441768"/>
              <a:gd name="connsiteY87" fmla="*/ 141390 h 264291"/>
              <a:gd name="connsiteX88" fmla="*/ 85044 w 441768"/>
              <a:gd name="connsiteY88" fmla="*/ 150008 h 264291"/>
              <a:gd name="connsiteX89" fmla="*/ 55734 w 441768"/>
              <a:gd name="connsiteY89" fmla="*/ 141390 h 264291"/>
              <a:gd name="connsiteX90" fmla="*/ 35457 w 441768"/>
              <a:gd name="connsiteY90" fmla="*/ 118288 h 264291"/>
              <a:gd name="connsiteX91" fmla="*/ 27883 w 441768"/>
              <a:gd name="connsiteY91" fmla="*/ 84828 h 264291"/>
              <a:gd name="connsiteX92" fmla="*/ 44069 w 441768"/>
              <a:gd name="connsiteY92" fmla="*/ 44462 h 264291"/>
              <a:gd name="connsiteX93" fmla="*/ 85044 w 441768"/>
              <a:gd name="connsiteY93" fmla="*/ 28552 h 264291"/>
              <a:gd name="connsiteX94" fmla="*/ 217194 w 441768"/>
              <a:gd name="connsiteY94" fmla="*/ 0 h 264291"/>
              <a:gd name="connsiteX95" fmla="*/ 248125 w 441768"/>
              <a:gd name="connsiteY95" fmla="*/ 8012 h 264291"/>
              <a:gd name="connsiteX96" fmla="*/ 269778 w 441768"/>
              <a:gd name="connsiteY96" fmla="*/ 29270 h 264291"/>
              <a:gd name="connsiteX97" fmla="*/ 277932 w 441768"/>
              <a:gd name="connsiteY97" fmla="*/ 59606 h 264291"/>
              <a:gd name="connsiteX98" fmla="*/ 269876 w 441768"/>
              <a:gd name="connsiteY98" fmla="*/ 94953 h 264291"/>
              <a:gd name="connsiteX99" fmla="*/ 248324 w 441768"/>
              <a:gd name="connsiteY99" fmla="*/ 119435 h 264291"/>
              <a:gd name="connsiteX100" fmla="*/ 217194 w 441768"/>
              <a:gd name="connsiteY100" fmla="*/ 128588 h 264291"/>
              <a:gd name="connsiteX101" fmla="*/ 186077 w 441768"/>
              <a:gd name="connsiteY101" fmla="*/ 119435 h 264291"/>
              <a:gd name="connsiteX102" fmla="*/ 164541 w 441768"/>
              <a:gd name="connsiteY102" fmla="*/ 94953 h 264291"/>
              <a:gd name="connsiteX103" fmla="*/ 156492 w 441768"/>
              <a:gd name="connsiteY103" fmla="*/ 59606 h 264291"/>
              <a:gd name="connsiteX104" fmla="*/ 164640 w 441768"/>
              <a:gd name="connsiteY104" fmla="*/ 29270 h 264291"/>
              <a:gd name="connsiteX105" fmla="*/ 186276 w 441768"/>
              <a:gd name="connsiteY105" fmla="*/ 8012 h 264291"/>
              <a:gd name="connsiteX106" fmla="*/ 217194 w 441768"/>
              <a:gd name="connsiteY106" fmla="*/ 0 h 26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41768" h="264291">
                <a:moveTo>
                  <a:pt x="349807" y="164502"/>
                </a:moveTo>
                <a:cubicBezTo>
                  <a:pt x="376539" y="164632"/>
                  <a:pt x="397622" y="170455"/>
                  <a:pt x="413057" y="181971"/>
                </a:cubicBezTo>
                <a:cubicBezTo>
                  <a:pt x="428491" y="193486"/>
                  <a:pt x="437243" y="209913"/>
                  <a:pt x="439313" y="231251"/>
                </a:cubicBezTo>
                <a:lnTo>
                  <a:pt x="441768" y="264291"/>
                </a:lnTo>
                <a:lnTo>
                  <a:pt x="408505" y="264291"/>
                </a:lnTo>
                <a:lnTo>
                  <a:pt x="406272" y="234154"/>
                </a:lnTo>
                <a:cubicBezTo>
                  <a:pt x="406315" y="231126"/>
                  <a:pt x="405140" y="226912"/>
                  <a:pt x="402744" y="221511"/>
                </a:cubicBezTo>
                <a:cubicBezTo>
                  <a:pt x="400348" y="216111"/>
                  <a:pt x="395138" y="211169"/>
                  <a:pt x="387113" y="206686"/>
                </a:cubicBezTo>
                <a:cubicBezTo>
                  <a:pt x="379088" y="202204"/>
                  <a:pt x="366653" y="199825"/>
                  <a:pt x="349807" y="199551"/>
                </a:cubicBezTo>
                <a:cubicBezTo>
                  <a:pt x="349476" y="199560"/>
                  <a:pt x="349132" y="199598"/>
                  <a:pt x="348774" y="199663"/>
                </a:cubicBezTo>
                <a:cubicBezTo>
                  <a:pt x="348416" y="199728"/>
                  <a:pt x="348015" y="199765"/>
                  <a:pt x="347573" y="199774"/>
                </a:cubicBezTo>
                <a:cubicBezTo>
                  <a:pt x="346331" y="193305"/>
                  <a:pt x="344516" y="187212"/>
                  <a:pt x="342128" y="181496"/>
                </a:cubicBezTo>
                <a:cubicBezTo>
                  <a:pt x="339741" y="175780"/>
                  <a:pt x="336864" y="170413"/>
                  <a:pt x="333500" y="165395"/>
                </a:cubicBezTo>
                <a:cubicBezTo>
                  <a:pt x="336078" y="165065"/>
                  <a:pt x="338740" y="164832"/>
                  <a:pt x="341485" y="164697"/>
                </a:cubicBezTo>
                <a:cubicBezTo>
                  <a:pt x="344232" y="164562"/>
                  <a:pt x="347005" y="164497"/>
                  <a:pt x="349807" y="164502"/>
                </a:cubicBezTo>
                <a:close/>
                <a:moveTo>
                  <a:pt x="91743" y="164502"/>
                </a:moveTo>
                <a:cubicBezTo>
                  <a:pt x="94638" y="164497"/>
                  <a:pt x="97448" y="164562"/>
                  <a:pt x="100175" y="164697"/>
                </a:cubicBezTo>
                <a:cubicBezTo>
                  <a:pt x="102902" y="164832"/>
                  <a:pt x="105600" y="165065"/>
                  <a:pt x="108272" y="165395"/>
                </a:cubicBezTo>
                <a:cubicBezTo>
                  <a:pt x="101385" y="175404"/>
                  <a:pt x="96620" y="186863"/>
                  <a:pt x="93976" y="199774"/>
                </a:cubicBezTo>
                <a:cubicBezTo>
                  <a:pt x="93646" y="199765"/>
                  <a:pt x="93301" y="199728"/>
                  <a:pt x="92943" y="199663"/>
                </a:cubicBezTo>
                <a:cubicBezTo>
                  <a:pt x="92585" y="199598"/>
                  <a:pt x="92184" y="199560"/>
                  <a:pt x="91743" y="199551"/>
                </a:cubicBezTo>
                <a:cubicBezTo>
                  <a:pt x="74893" y="199824"/>
                  <a:pt x="62455" y="202205"/>
                  <a:pt x="54429" y="206695"/>
                </a:cubicBezTo>
                <a:cubicBezTo>
                  <a:pt x="46403" y="211184"/>
                  <a:pt x="41191" y="216145"/>
                  <a:pt x="38795" y="221578"/>
                </a:cubicBezTo>
                <a:cubicBezTo>
                  <a:pt x="36399" y="227010"/>
                  <a:pt x="35223" y="231276"/>
                  <a:pt x="35266" y="234377"/>
                </a:cubicBezTo>
                <a:lnTo>
                  <a:pt x="33036" y="264291"/>
                </a:lnTo>
                <a:lnTo>
                  <a:pt x="0" y="264291"/>
                </a:lnTo>
                <a:lnTo>
                  <a:pt x="2232" y="231475"/>
                </a:lnTo>
                <a:cubicBezTo>
                  <a:pt x="4302" y="210029"/>
                  <a:pt x="13053" y="193537"/>
                  <a:pt x="28487" y="181999"/>
                </a:cubicBezTo>
                <a:cubicBezTo>
                  <a:pt x="43920" y="170460"/>
                  <a:pt x="65006" y="164628"/>
                  <a:pt x="91743" y="164502"/>
                </a:cubicBezTo>
                <a:close/>
                <a:moveTo>
                  <a:pt x="220774" y="143082"/>
                </a:moveTo>
                <a:cubicBezTo>
                  <a:pt x="251430" y="143222"/>
                  <a:pt x="275603" y="149363"/>
                  <a:pt x="293291" y="161503"/>
                </a:cubicBezTo>
                <a:cubicBezTo>
                  <a:pt x="310979" y="173643"/>
                  <a:pt x="321036" y="190939"/>
                  <a:pt x="323460" y="213392"/>
                </a:cubicBezTo>
                <a:lnTo>
                  <a:pt x="327479" y="264291"/>
                </a:lnTo>
                <a:lnTo>
                  <a:pt x="294209" y="264291"/>
                </a:lnTo>
                <a:lnTo>
                  <a:pt x="290190" y="215848"/>
                </a:lnTo>
                <a:cubicBezTo>
                  <a:pt x="288859" y="203341"/>
                  <a:pt x="282257" y="193931"/>
                  <a:pt x="270382" y="187617"/>
                </a:cubicBezTo>
                <a:cubicBezTo>
                  <a:pt x="258506" y="181303"/>
                  <a:pt x="241970" y="178137"/>
                  <a:pt x="220773" y="178120"/>
                </a:cubicBezTo>
                <a:cubicBezTo>
                  <a:pt x="199570" y="178124"/>
                  <a:pt x="183029" y="181296"/>
                  <a:pt x="171148" y="187635"/>
                </a:cubicBezTo>
                <a:cubicBezTo>
                  <a:pt x="159267" y="193975"/>
                  <a:pt x="152662" y="203453"/>
                  <a:pt x="151332" y="216071"/>
                </a:cubicBezTo>
                <a:lnTo>
                  <a:pt x="151338" y="216071"/>
                </a:lnTo>
                <a:lnTo>
                  <a:pt x="147314" y="264291"/>
                </a:lnTo>
                <a:lnTo>
                  <a:pt x="114075" y="264291"/>
                </a:lnTo>
                <a:lnTo>
                  <a:pt x="118093" y="213615"/>
                </a:lnTo>
                <a:cubicBezTo>
                  <a:pt x="120515" y="191056"/>
                  <a:pt x="130569" y="173694"/>
                  <a:pt x="148256" y="161531"/>
                </a:cubicBezTo>
                <a:cubicBezTo>
                  <a:pt x="165943" y="149368"/>
                  <a:pt x="190116" y="143218"/>
                  <a:pt x="220774" y="143082"/>
                </a:cubicBezTo>
                <a:close/>
                <a:moveTo>
                  <a:pt x="349138" y="62940"/>
                </a:moveTo>
                <a:cubicBezTo>
                  <a:pt x="343412" y="62852"/>
                  <a:pt x="338285" y="64480"/>
                  <a:pt x="333759" y="67826"/>
                </a:cubicBezTo>
                <a:cubicBezTo>
                  <a:pt x="329232" y="71171"/>
                  <a:pt x="326841" y="76764"/>
                  <a:pt x="326586" y="84605"/>
                </a:cubicBezTo>
                <a:cubicBezTo>
                  <a:pt x="326716" y="93710"/>
                  <a:pt x="328856" y="101111"/>
                  <a:pt x="333005" y="106810"/>
                </a:cubicBezTo>
                <a:cubicBezTo>
                  <a:pt x="337154" y="112509"/>
                  <a:pt x="342532" y="115446"/>
                  <a:pt x="349138" y="115622"/>
                </a:cubicBezTo>
                <a:cubicBezTo>
                  <a:pt x="355744" y="115446"/>
                  <a:pt x="361121" y="112509"/>
                  <a:pt x="365270" y="106810"/>
                </a:cubicBezTo>
                <a:cubicBezTo>
                  <a:pt x="369420" y="101111"/>
                  <a:pt x="371560" y="93710"/>
                  <a:pt x="371690" y="84605"/>
                </a:cubicBezTo>
                <a:cubicBezTo>
                  <a:pt x="371434" y="76373"/>
                  <a:pt x="369043" y="70669"/>
                  <a:pt x="364517" y="67491"/>
                </a:cubicBezTo>
                <a:cubicBezTo>
                  <a:pt x="359991" y="64313"/>
                  <a:pt x="354864" y="62796"/>
                  <a:pt x="349138" y="62940"/>
                </a:cubicBezTo>
                <a:close/>
                <a:moveTo>
                  <a:pt x="85044" y="62940"/>
                </a:moveTo>
                <a:cubicBezTo>
                  <a:pt x="79317" y="62852"/>
                  <a:pt x="74190" y="64480"/>
                  <a:pt x="69663" y="67826"/>
                </a:cubicBezTo>
                <a:cubicBezTo>
                  <a:pt x="65136" y="71171"/>
                  <a:pt x="62745" y="76764"/>
                  <a:pt x="62489" y="84605"/>
                </a:cubicBezTo>
                <a:cubicBezTo>
                  <a:pt x="62619" y="93710"/>
                  <a:pt x="64760" y="101111"/>
                  <a:pt x="68910" y="106810"/>
                </a:cubicBezTo>
                <a:cubicBezTo>
                  <a:pt x="73060" y="112509"/>
                  <a:pt x="78438" y="115446"/>
                  <a:pt x="85044" y="115622"/>
                </a:cubicBezTo>
                <a:cubicBezTo>
                  <a:pt x="91748" y="115446"/>
                  <a:pt x="97154" y="112509"/>
                  <a:pt x="101262" y="106810"/>
                </a:cubicBezTo>
                <a:cubicBezTo>
                  <a:pt x="105371" y="101111"/>
                  <a:pt x="107483" y="93710"/>
                  <a:pt x="107599" y="84605"/>
                </a:cubicBezTo>
                <a:cubicBezTo>
                  <a:pt x="107343" y="76764"/>
                  <a:pt x="104952" y="71171"/>
                  <a:pt x="100425" y="67826"/>
                </a:cubicBezTo>
                <a:cubicBezTo>
                  <a:pt x="95899" y="64480"/>
                  <a:pt x="90771" y="62852"/>
                  <a:pt x="85044" y="62940"/>
                </a:cubicBezTo>
                <a:close/>
                <a:moveTo>
                  <a:pt x="217200" y="34352"/>
                </a:moveTo>
                <a:cubicBezTo>
                  <a:pt x="209555" y="34500"/>
                  <a:pt x="203292" y="36883"/>
                  <a:pt x="198410" y="41501"/>
                </a:cubicBezTo>
                <a:cubicBezTo>
                  <a:pt x="193529" y="46118"/>
                  <a:pt x="191006" y="52079"/>
                  <a:pt x="190844" y="59383"/>
                </a:cubicBezTo>
                <a:cubicBezTo>
                  <a:pt x="190993" y="69624"/>
                  <a:pt x="193487" y="77940"/>
                  <a:pt x="198324" y="84330"/>
                </a:cubicBezTo>
                <a:cubicBezTo>
                  <a:pt x="203163" y="90720"/>
                  <a:pt x="209453" y="94013"/>
                  <a:pt x="217194" y="94209"/>
                </a:cubicBezTo>
                <a:cubicBezTo>
                  <a:pt x="224935" y="94013"/>
                  <a:pt x="231225" y="90720"/>
                  <a:pt x="236063" y="84330"/>
                </a:cubicBezTo>
                <a:cubicBezTo>
                  <a:pt x="240901" y="77940"/>
                  <a:pt x="243395" y="69624"/>
                  <a:pt x="243543" y="59383"/>
                </a:cubicBezTo>
                <a:cubicBezTo>
                  <a:pt x="243381" y="52090"/>
                  <a:pt x="240860" y="46137"/>
                  <a:pt x="235979" y="41523"/>
                </a:cubicBezTo>
                <a:cubicBezTo>
                  <a:pt x="231099" y="36910"/>
                  <a:pt x="224837" y="34529"/>
                  <a:pt x="217194" y="34380"/>
                </a:cubicBezTo>
                <a:close/>
                <a:moveTo>
                  <a:pt x="349361" y="28552"/>
                </a:moveTo>
                <a:cubicBezTo>
                  <a:pt x="366006" y="28901"/>
                  <a:pt x="379608" y="34288"/>
                  <a:pt x="390167" y="44713"/>
                </a:cubicBezTo>
                <a:cubicBezTo>
                  <a:pt x="400727" y="55138"/>
                  <a:pt x="406179" y="68510"/>
                  <a:pt x="406523" y="84828"/>
                </a:cubicBezTo>
                <a:cubicBezTo>
                  <a:pt x="406421" y="97364"/>
                  <a:pt x="403896" y="108517"/>
                  <a:pt x="398948" y="118288"/>
                </a:cubicBezTo>
                <a:cubicBezTo>
                  <a:pt x="394000" y="128059"/>
                  <a:pt x="387240" y="135760"/>
                  <a:pt x="378670" y="141390"/>
                </a:cubicBezTo>
                <a:cubicBezTo>
                  <a:pt x="370100" y="147021"/>
                  <a:pt x="360330" y="149893"/>
                  <a:pt x="349361" y="150008"/>
                </a:cubicBezTo>
                <a:cubicBezTo>
                  <a:pt x="338393" y="149893"/>
                  <a:pt x="328623" y="147021"/>
                  <a:pt x="320052" y="141390"/>
                </a:cubicBezTo>
                <a:cubicBezTo>
                  <a:pt x="311482" y="135760"/>
                  <a:pt x="304723" y="128059"/>
                  <a:pt x="299775" y="118288"/>
                </a:cubicBezTo>
                <a:cubicBezTo>
                  <a:pt x="294826" y="108517"/>
                  <a:pt x="292301" y="97364"/>
                  <a:pt x="292199" y="84828"/>
                </a:cubicBezTo>
                <a:cubicBezTo>
                  <a:pt x="292516" y="68217"/>
                  <a:pt x="297912" y="54761"/>
                  <a:pt x="308387" y="44462"/>
                </a:cubicBezTo>
                <a:cubicBezTo>
                  <a:pt x="318864" y="34162"/>
                  <a:pt x="332522" y="28859"/>
                  <a:pt x="349361" y="28552"/>
                </a:cubicBezTo>
                <a:close/>
                <a:moveTo>
                  <a:pt x="85044" y="28552"/>
                </a:moveTo>
                <a:cubicBezTo>
                  <a:pt x="101884" y="28859"/>
                  <a:pt x="115538" y="34162"/>
                  <a:pt x="126007" y="44462"/>
                </a:cubicBezTo>
                <a:cubicBezTo>
                  <a:pt x="136476" y="54761"/>
                  <a:pt x="141868" y="68217"/>
                  <a:pt x="142183" y="84828"/>
                </a:cubicBezTo>
                <a:cubicBezTo>
                  <a:pt x="142081" y="97364"/>
                  <a:pt x="139559" y="108517"/>
                  <a:pt x="134614" y="118288"/>
                </a:cubicBezTo>
                <a:cubicBezTo>
                  <a:pt x="129670" y="128059"/>
                  <a:pt x="122915" y="135760"/>
                  <a:pt x="114348" y="141390"/>
                </a:cubicBezTo>
                <a:cubicBezTo>
                  <a:pt x="105781" y="147021"/>
                  <a:pt x="96013" y="149893"/>
                  <a:pt x="85044" y="150008"/>
                </a:cubicBezTo>
                <a:cubicBezTo>
                  <a:pt x="74074" y="149893"/>
                  <a:pt x="64304" y="147021"/>
                  <a:pt x="55734" y="141390"/>
                </a:cubicBezTo>
                <a:cubicBezTo>
                  <a:pt x="47163" y="135760"/>
                  <a:pt x="40405" y="128059"/>
                  <a:pt x="35457" y="118288"/>
                </a:cubicBezTo>
                <a:cubicBezTo>
                  <a:pt x="30509" y="108517"/>
                  <a:pt x="27984" y="97364"/>
                  <a:pt x="27883" y="84828"/>
                </a:cubicBezTo>
                <a:cubicBezTo>
                  <a:pt x="28199" y="68217"/>
                  <a:pt x="33594" y="54761"/>
                  <a:pt x="44069" y="44462"/>
                </a:cubicBezTo>
                <a:cubicBezTo>
                  <a:pt x="54544" y="34162"/>
                  <a:pt x="68202" y="28859"/>
                  <a:pt x="85044" y="28552"/>
                </a:cubicBezTo>
                <a:close/>
                <a:moveTo>
                  <a:pt x="217194" y="0"/>
                </a:moveTo>
                <a:cubicBezTo>
                  <a:pt x="228699" y="116"/>
                  <a:pt x="239010" y="2787"/>
                  <a:pt x="248125" y="8012"/>
                </a:cubicBezTo>
                <a:cubicBezTo>
                  <a:pt x="257240" y="13238"/>
                  <a:pt x="264458" y="20324"/>
                  <a:pt x="269778" y="29270"/>
                </a:cubicBezTo>
                <a:cubicBezTo>
                  <a:pt x="275097" y="38216"/>
                  <a:pt x="277815" y="48328"/>
                  <a:pt x="277932" y="59606"/>
                </a:cubicBezTo>
                <a:cubicBezTo>
                  <a:pt x="277824" y="72827"/>
                  <a:pt x="275138" y="84609"/>
                  <a:pt x="269876" y="94953"/>
                </a:cubicBezTo>
                <a:cubicBezTo>
                  <a:pt x="264616" y="105296"/>
                  <a:pt x="257431" y="113457"/>
                  <a:pt x="248324" y="119435"/>
                </a:cubicBezTo>
                <a:cubicBezTo>
                  <a:pt x="239217" y="125413"/>
                  <a:pt x="228840" y="128464"/>
                  <a:pt x="217194" y="128588"/>
                </a:cubicBezTo>
                <a:cubicBezTo>
                  <a:pt x="205551" y="128464"/>
                  <a:pt x="195179" y="125413"/>
                  <a:pt x="186077" y="119435"/>
                </a:cubicBezTo>
                <a:cubicBezTo>
                  <a:pt x="176976" y="113457"/>
                  <a:pt x="169797" y="105296"/>
                  <a:pt x="164541" y="94953"/>
                </a:cubicBezTo>
                <a:cubicBezTo>
                  <a:pt x="159284" y="84609"/>
                  <a:pt x="156601" y="72827"/>
                  <a:pt x="156492" y="59606"/>
                </a:cubicBezTo>
                <a:cubicBezTo>
                  <a:pt x="156609" y="48328"/>
                  <a:pt x="159325" y="38216"/>
                  <a:pt x="164640" y="29270"/>
                </a:cubicBezTo>
                <a:cubicBezTo>
                  <a:pt x="169954" y="20324"/>
                  <a:pt x="177166" y="13238"/>
                  <a:pt x="186276" y="8012"/>
                </a:cubicBezTo>
                <a:cubicBezTo>
                  <a:pt x="195385" y="2787"/>
                  <a:pt x="205692" y="116"/>
                  <a:pt x="21719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135" name="Freeform: Shape 264">
            <a:extLst>
              <a:ext uri="{FF2B5EF4-FFF2-40B4-BE49-F238E27FC236}">
                <a16:creationId xmlns:a16="http://schemas.microsoft.com/office/drawing/2014/main" id="{64E2A019-640E-5F4E-B614-13FB43ACF190}"/>
              </a:ext>
            </a:extLst>
          </p:cNvPr>
          <p:cNvSpPr/>
          <p:nvPr/>
        </p:nvSpPr>
        <p:spPr bwMode="gray">
          <a:xfrm>
            <a:off x="10008216" y="4534932"/>
            <a:ext cx="335728" cy="371410"/>
          </a:xfrm>
          <a:custGeom>
            <a:avLst/>
            <a:gdLst/>
            <a:ahLst/>
            <a:cxnLst/>
            <a:rect l="l" t="t" r="r" b="b"/>
            <a:pathLst>
              <a:path w="335728" h="371410">
                <a:moveTo>
                  <a:pt x="185317" y="11"/>
                </a:moveTo>
                <a:cubicBezTo>
                  <a:pt x="194446" y="-165"/>
                  <a:pt x="203141" y="1973"/>
                  <a:pt x="211401" y="6426"/>
                </a:cubicBezTo>
                <a:cubicBezTo>
                  <a:pt x="218692" y="10408"/>
                  <a:pt x="224408" y="15716"/>
                  <a:pt x="228549" y="22348"/>
                </a:cubicBezTo>
                <a:cubicBezTo>
                  <a:pt x="232689" y="28981"/>
                  <a:pt x="235004" y="36466"/>
                  <a:pt x="235492" y="44803"/>
                </a:cubicBezTo>
                <a:cubicBezTo>
                  <a:pt x="235766" y="52270"/>
                  <a:pt x="234661" y="59220"/>
                  <a:pt x="232173" y="65655"/>
                </a:cubicBezTo>
                <a:cubicBezTo>
                  <a:pt x="229686" y="72089"/>
                  <a:pt x="226850" y="78090"/>
                  <a:pt x="223663" y="83659"/>
                </a:cubicBezTo>
                <a:cubicBezTo>
                  <a:pt x="220714" y="89172"/>
                  <a:pt x="218462" y="94448"/>
                  <a:pt x="216908" y="99486"/>
                </a:cubicBezTo>
                <a:cubicBezTo>
                  <a:pt x="215354" y="104524"/>
                  <a:pt x="214778" y="109744"/>
                  <a:pt x="215177" y="115146"/>
                </a:cubicBezTo>
                <a:cubicBezTo>
                  <a:pt x="215786" y="119924"/>
                  <a:pt x="218364" y="123431"/>
                  <a:pt x="222909" y="125669"/>
                </a:cubicBezTo>
                <a:cubicBezTo>
                  <a:pt x="227454" y="127907"/>
                  <a:pt x="232321" y="129014"/>
                  <a:pt x="237509" y="128991"/>
                </a:cubicBezTo>
                <a:lnTo>
                  <a:pt x="276813" y="128991"/>
                </a:lnTo>
                <a:cubicBezTo>
                  <a:pt x="295186" y="129116"/>
                  <a:pt x="309554" y="133718"/>
                  <a:pt x="319915" y="142795"/>
                </a:cubicBezTo>
                <a:cubicBezTo>
                  <a:pt x="330276" y="151873"/>
                  <a:pt x="335548" y="164677"/>
                  <a:pt x="335728" y="181206"/>
                </a:cubicBezTo>
                <a:cubicBezTo>
                  <a:pt x="335565" y="189640"/>
                  <a:pt x="334329" y="196887"/>
                  <a:pt x="332019" y="202948"/>
                </a:cubicBezTo>
                <a:cubicBezTo>
                  <a:pt x="329710" y="209010"/>
                  <a:pt x="327302" y="214192"/>
                  <a:pt x="324798" y="218495"/>
                </a:cubicBezTo>
                <a:cubicBezTo>
                  <a:pt x="323887" y="220086"/>
                  <a:pt x="323088" y="221593"/>
                  <a:pt x="322400" y="223016"/>
                </a:cubicBezTo>
                <a:cubicBezTo>
                  <a:pt x="321711" y="224440"/>
                  <a:pt x="321247" y="225612"/>
                  <a:pt x="321005" y="226533"/>
                </a:cubicBezTo>
                <a:cubicBezTo>
                  <a:pt x="320480" y="228496"/>
                  <a:pt x="320249" y="230431"/>
                  <a:pt x="320308" y="232338"/>
                </a:cubicBezTo>
                <a:cubicBezTo>
                  <a:pt x="320368" y="234245"/>
                  <a:pt x="320526" y="236402"/>
                  <a:pt x="320782" y="238810"/>
                </a:cubicBezTo>
                <a:cubicBezTo>
                  <a:pt x="321238" y="242792"/>
                  <a:pt x="321386" y="247667"/>
                  <a:pt x="321229" y="253435"/>
                </a:cubicBezTo>
                <a:cubicBezTo>
                  <a:pt x="321071" y="259203"/>
                  <a:pt x="319881" y="266087"/>
                  <a:pt x="317659" y="274088"/>
                </a:cubicBezTo>
                <a:cubicBezTo>
                  <a:pt x="315554" y="280921"/>
                  <a:pt x="312850" y="286680"/>
                  <a:pt x="309546" y="291364"/>
                </a:cubicBezTo>
                <a:cubicBezTo>
                  <a:pt x="306241" y="296048"/>
                  <a:pt x="302923" y="300188"/>
                  <a:pt x="299590" y="303784"/>
                </a:cubicBezTo>
                <a:cubicBezTo>
                  <a:pt x="298023" y="305449"/>
                  <a:pt x="296526" y="307143"/>
                  <a:pt x="295097" y="308864"/>
                </a:cubicBezTo>
                <a:cubicBezTo>
                  <a:pt x="293669" y="310585"/>
                  <a:pt x="292337" y="312390"/>
                  <a:pt x="291105" y="314278"/>
                </a:cubicBezTo>
                <a:cubicBezTo>
                  <a:pt x="290347" y="315385"/>
                  <a:pt x="289686" y="316632"/>
                  <a:pt x="289123" y="318018"/>
                </a:cubicBezTo>
                <a:cubicBezTo>
                  <a:pt x="288560" y="319404"/>
                  <a:pt x="287955" y="320986"/>
                  <a:pt x="287309" y="322763"/>
                </a:cubicBezTo>
                <a:cubicBezTo>
                  <a:pt x="286006" y="326605"/>
                  <a:pt x="284219" y="330753"/>
                  <a:pt x="281949" y="335205"/>
                </a:cubicBezTo>
                <a:cubicBezTo>
                  <a:pt x="279678" y="339657"/>
                  <a:pt x="276255" y="344133"/>
                  <a:pt x="271676" y="348634"/>
                </a:cubicBezTo>
                <a:cubicBezTo>
                  <a:pt x="267098" y="353134"/>
                  <a:pt x="260696" y="357378"/>
                  <a:pt x="252471" y="361366"/>
                </a:cubicBezTo>
                <a:cubicBezTo>
                  <a:pt x="245864" y="364369"/>
                  <a:pt x="239104" y="366592"/>
                  <a:pt x="232192" y="368033"/>
                </a:cubicBezTo>
                <a:cubicBezTo>
                  <a:pt x="225281" y="369475"/>
                  <a:pt x="219002" y="370408"/>
                  <a:pt x="213357" y="370834"/>
                </a:cubicBezTo>
                <a:cubicBezTo>
                  <a:pt x="207712" y="371259"/>
                  <a:pt x="203486" y="371449"/>
                  <a:pt x="200678" y="371404"/>
                </a:cubicBezTo>
                <a:cubicBezTo>
                  <a:pt x="199600" y="371404"/>
                  <a:pt x="198856" y="371404"/>
                  <a:pt x="198447" y="371404"/>
                </a:cubicBezTo>
                <a:cubicBezTo>
                  <a:pt x="182017" y="371390"/>
                  <a:pt x="165893" y="369187"/>
                  <a:pt x="150072" y="364793"/>
                </a:cubicBezTo>
                <a:cubicBezTo>
                  <a:pt x="134252" y="360399"/>
                  <a:pt x="118904" y="353897"/>
                  <a:pt x="104030" y="345285"/>
                </a:cubicBezTo>
                <a:cubicBezTo>
                  <a:pt x="97937" y="341926"/>
                  <a:pt x="89313" y="339540"/>
                  <a:pt x="78159" y="338125"/>
                </a:cubicBezTo>
                <a:cubicBezTo>
                  <a:pt x="67005" y="336709"/>
                  <a:pt x="55058" y="335877"/>
                  <a:pt x="42316" y="335628"/>
                </a:cubicBezTo>
                <a:cubicBezTo>
                  <a:pt x="29574" y="335378"/>
                  <a:pt x="17776" y="335323"/>
                  <a:pt x="6920" y="335462"/>
                </a:cubicBezTo>
                <a:cubicBezTo>
                  <a:pt x="4502" y="335462"/>
                  <a:pt x="2194" y="335462"/>
                  <a:pt x="0" y="335462"/>
                </a:cubicBezTo>
                <a:lnTo>
                  <a:pt x="0" y="300218"/>
                </a:lnTo>
                <a:cubicBezTo>
                  <a:pt x="2232" y="300218"/>
                  <a:pt x="4464" y="300218"/>
                  <a:pt x="6697" y="300218"/>
                </a:cubicBezTo>
                <a:cubicBezTo>
                  <a:pt x="20222" y="299970"/>
                  <a:pt x="34199" y="299994"/>
                  <a:pt x="48626" y="300292"/>
                </a:cubicBezTo>
                <a:cubicBezTo>
                  <a:pt x="63051" y="300589"/>
                  <a:pt x="76697" y="301755"/>
                  <a:pt x="89560" y="303788"/>
                </a:cubicBezTo>
                <a:cubicBezTo>
                  <a:pt x="102425" y="305822"/>
                  <a:pt x="113276" y="309318"/>
                  <a:pt x="122113" y="314278"/>
                </a:cubicBezTo>
                <a:cubicBezTo>
                  <a:pt x="134187" y="321316"/>
                  <a:pt x="146650" y="326610"/>
                  <a:pt x="159504" y="330159"/>
                </a:cubicBezTo>
                <a:cubicBezTo>
                  <a:pt x="172358" y="333708"/>
                  <a:pt x="185488" y="335485"/>
                  <a:pt x="198893" y="335490"/>
                </a:cubicBezTo>
                <a:cubicBezTo>
                  <a:pt x="201314" y="335588"/>
                  <a:pt x="204728" y="335491"/>
                  <a:pt x="209133" y="335200"/>
                </a:cubicBezTo>
                <a:cubicBezTo>
                  <a:pt x="213539" y="334910"/>
                  <a:pt x="218242" y="334284"/>
                  <a:pt x="223244" y="333323"/>
                </a:cubicBezTo>
                <a:cubicBezTo>
                  <a:pt x="228246" y="332363"/>
                  <a:pt x="232853" y="330926"/>
                  <a:pt x="237062" y="329015"/>
                </a:cubicBezTo>
                <a:cubicBezTo>
                  <a:pt x="242729" y="326345"/>
                  <a:pt x="246581" y="323647"/>
                  <a:pt x="248619" y="320921"/>
                </a:cubicBezTo>
                <a:cubicBezTo>
                  <a:pt x="250657" y="318195"/>
                  <a:pt x="252387" y="314716"/>
                  <a:pt x="253811" y="310483"/>
                </a:cubicBezTo>
                <a:cubicBezTo>
                  <a:pt x="254574" y="308115"/>
                  <a:pt x="255561" y="305538"/>
                  <a:pt x="256770" y="302752"/>
                </a:cubicBezTo>
                <a:cubicBezTo>
                  <a:pt x="257979" y="299965"/>
                  <a:pt x="259524" y="297109"/>
                  <a:pt x="261404" y="294183"/>
                </a:cubicBezTo>
                <a:cubicBezTo>
                  <a:pt x="263423" y="291299"/>
                  <a:pt x="265415" y="288694"/>
                  <a:pt x="267377" y="286368"/>
                </a:cubicBezTo>
                <a:cubicBezTo>
                  <a:pt x="269341" y="284042"/>
                  <a:pt x="271220" y="281884"/>
                  <a:pt x="273016" y="279893"/>
                </a:cubicBezTo>
                <a:cubicBezTo>
                  <a:pt x="275831" y="276763"/>
                  <a:pt x="278241" y="274037"/>
                  <a:pt x="280246" y="271716"/>
                </a:cubicBezTo>
                <a:cubicBezTo>
                  <a:pt x="282251" y="269395"/>
                  <a:pt x="283712" y="266836"/>
                  <a:pt x="284629" y="264040"/>
                </a:cubicBezTo>
                <a:cubicBezTo>
                  <a:pt x="286002" y="259347"/>
                  <a:pt x="286717" y="255337"/>
                  <a:pt x="286778" y="252011"/>
                </a:cubicBezTo>
                <a:cubicBezTo>
                  <a:pt x="286839" y="248685"/>
                  <a:pt x="286717" y="245401"/>
                  <a:pt x="286415" y="242159"/>
                </a:cubicBezTo>
                <a:cubicBezTo>
                  <a:pt x="286016" y="238838"/>
                  <a:pt x="285811" y="235209"/>
                  <a:pt x="285801" y="231274"/>
                </a:cubicBezTo>
                <a:cubicBezTo>
                  <a:pt x="285791" y="227339"/>
                  <a:pt x="286369" y="222929"/>
                  <a:pt x="287532" y="218045"/>
                </a:cubicBezTo>
                <a:cubicBezTo>
                  <a:pt x="288285" y="214933"/>
                  <a:pt x="289123" y="212002"/>
                  <a:pt x="290045" y="209253"/>
                </a:cubicBezTo>
                <a:cubicBezTo>
                  <a:pt x="290965" y="206504"/>
                  <a:pt x="292138" y="203853"/>
                  <a:pt x="293561" y="201299"/>
                </a:cubicBezTo>
                <a:cubicBezTo>
                  <a:pt x="295394" y="198019"/>
                  <a:pt x="296920" y="194810"/>
                  <a:pt x="298139" y="191670"/>
                </a:cubicBezTo>
                <a:cubicBezTo>
                  <a:pt x="299358" y="188530"/>
                  <a:pt x="299990" y="185041"/>
                  <a:pt x="300037" y="181204"/>
                </a:cubicBezTo>
                <a:cubicBezTo>
                  <a:pt x="300180" y="179091"/>
                  <a:pt x="299894" y="176693"/>
                  <a:pt x="299177" y="174009"/>
                </a:cubicBezTo>
                <a:cubicBezTo>
                  <a:pt x="298460" y="171326"/>
                  <a:pt x="296453" y="168978"/>
                  <a:pt x="293156" y="166964"/>
                </a:cubicBezTo>
                <a:cubicBezTo>
                  <a:pt x="289859" y="164951"/>
                  <a:pt x="284411" y="163892"/>
                  <a:pt x="276813" y="163789"/>
                </a:cubicBezTo>
                <a:lnTo>
                  <a:pt x="237509" y="163789"/>
                </a:lnTo>
                <a:cubicBezTo>
                  <a:pt x="221264" y="163566"/>
                  <a:pt x="207882" y="159327"/>
                  <a:pt x="197363" y="151073"/>
                </a:cubicBezTo>
                <a:cubicBezTo>
                  <a:pt x="186844" y="142818"/>
                  <a:pt x="180885" y="131885"/>
                  <a:pt x="179486" y="118272"/>
                </a:cubicBezTo>
                <a:cubicBezTo>
                  <a:pt x="178803" y="107590"/>
                  <a:pt x="179834" y="98025"/>
                  <a:pt x="182582" y="89577"/>
                </a:cubicBezTo>
                <a:cubicBezTo>
                  <a:pt x="185330" y="81128"/>
                  <a:pt x="188540" y="73573"/>
                  <a:pt x="192211" y="66911"/>
                </a:cubicBezTo>
                <a:cubicBezTo>
                  <a:pt x="194406" y="63068"/>
                  <a:pt x="196267" y="59420"/>
                  <a:pt x="197792" y="55968"/>
                </a:cubicBezTo>
                <a:cubicBezTo>
                  <a:pt x="199318" y="52516"/>
                  <a:pt x="200062" y="49539"/>
                  <a:pt x="200024" y="47036"/>
                </a:cubicBezTo>
                <a:cubicBezTo>
                  <a:pt x="199908" y="44817"/>
                  <a:pt x="199359" y="42947"/>
                  <a:pt x="198378" y="41425"/>
                </a:cubicBezTo>
                <a:cubicBezTo>
                  <a:pt x="197397" y="39904"/>
                  <a:pt x="196011" y="38648"/>
                  <a:pt x="194220" y="37657"/>
                </a:cubicBezTo>
                <a:cubicBezTo>
                  <a:pt x="191499" y="36202"/>
                  <a:pt x="188569" y="35541"/>
                  <a:pt x="185430" y="35676"/>
                </a:cubicBezTo>
                <a:cubicBezTo>
                  <a:pt x="182291" y="35811"/>
                  <a:pt x="179193" y="36769"/>
                  <a:pt x="176138" y="38550"/>
                </a:cubicBezTo>
                <a:cubicBezTo>
                  <a:pt x="173463" y="40155"/>
                  <a:pt x="167706" y="45654"/>
                  <a:pt x="158864" y="55047"/>
                </a:cubicBezTo>
                <a:cubicBezTo>
                  <a:pt x="150023" y="64440"/>
                  <a:pt x="139410" y="76806"/>
                  <a:pt x="127024" y="92145"/>
                </a:cubicBezTo>
                <a:lnTo>
                  <a:pt x="124792" y="94824"/>
                </a:lnTo>
                <a:cubicBezTo>
                  <a:pt x="114388" y="108234"/>
                  <a:pt x="103372" y="121080"/>
                  <a:pt x="91744" y="133362"/>
                </a:cubicBezTo>
                <a:cubicBezTo>
                  <a:pt x="80116" y="145643"/>
                  <a:pt x="66901" y="155940"/>
                  <a:pt x="52097" y="164252"/>
                </a:cubicBezTo>
                <a:cubicBezTo>
                  <a:pt x="37295" y="172564"/>
                  <a:pt x="19929" y="177471"/>
                  <a:pt x="0" y="178973"/>
                </a:cubicBezTo>
                <a:lnTo>
                  <a:pt x="0" y="143267"/>
                </a:lnTo>
                <a:cubicBezTo>
                  <a:pt x="14299" y="141791"/>
                  <a:pt x="26975" y="137727"/>
                  <a:pt x="38025" y="131074"/>
                </a:cubicBezTo>
                <a:cubicBezTo>
                  <a:pt x="49076" y="124421"/>
                  <a:pt x="59320" y="116006"/>
                  <a:pt x="68758" y="105830"/>
                </a:cubicBezTo>
                <a:cubicBezTo>
                  <a:pt x="78196" y="95653"/>
                  <a:pt x="87646" y="84541"/>
                  <a:pt x="97110" y="72493"/>
                </a:cubicBezTo>
                <a:lnTo>
                  <a:pt x="99119" y="69590"/>
                </a:lnTo>
                <a:cubicBezTo>
                  <a:pt x="101739" y="66361"/>
                  <a:pt x="105513" y="61809"/>
                  <a:pt x="110442" y="55934"/>
                </a:cubicBezTo>
                <a:cubicBezTo>
                  <a:pt x="115370" y="50058"/>
                  <a:pt x="120805" y="43812"/>
                  <a:pt x="126745" y="37194"/>
                </a:cubicBezTo>
                <a:cubicBezTo>
                  <a:pt x="132686" y="30577"/>
                  <a:pt x="138483" y="24541"/>
                  <a:pt x="144137" y="19085"/>
                </a:cubicBezTo>
                <a:cubicBezTo>
                  <a:pt x="149791" y="13630"/>
                  <a:pt x="154654" y="9707"/>
                  <a:pt x="158725" y="7318"/>
                </a:cubicBezTo>
                <a:cubicBezTo>
                  <a:pt x="167325" y="2624"/>
                  <a:pt x="176188" y="188"/>
                  <a:pt x="185317" y="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136" name="Freeform: Shape 728">
            <a:extLst>
              <a:ext uri="{FF2B5EF4-FFF2-40B4-BE49-F238E27FC236}">
                <a16:creationId xmlns:a16="http://schemas.microsoft.com/office/drawing/2014/main" id="{6318D147-A0AD-8B4E-8BF4-40323BCF5F85}"/>
              </a:ext>
            </a:extLst>
          </p:cNvPr>
          <p:cNvSpPr/>
          <p:nvPr/>
        </p:nvSpPr>
        <p:spPr bwMode="gray">
          <a:xfrm>
            <a:off x="11172835" y="4543640"/>
            <a:ext cx="457171" cy="342872"/>
          </a:xfrm>
          <a:custGeom>
            <a:avLst/>
            <a:gdLst>
              <a:gd name="connsiteX0" fmla="*/ 72988 w 457171"/>
              <a:gd name="connsiteY0" fmla="*/ 278579 h 342872"/>
              <a:gd name="connsiteX1" fmla="*/ 47773 w 457171"/>
              <a:gd name="connsiteY1" fmla="*/ 307181 h 342872"/>
              <a:gd name="connsiteX2" fmla="*/ 409397 w 457171"/>
              <a:gd name="connsiteY2" fmla="*/ 307181 h 342872"/>
              <a:gd name="connsiteX3" fmla="*/ 384184 w 457171"/>
              <a:gd name="connsiteY3" fmla="*/ 278579 h 342872"/>
              <a:gd name="connsiteX4" fmla="*/ 56926 w 457171"/>
              <a:gd name="connsiteY4" fmla="*/ 242888 h 342872"/>
              <a:gd name="connsiteX5" fmla="*/ 400244 w 457171"/>
              <a:gd name="connsiteY5" fmla="*/ 242888 h 342872"/>
              <a:gd name="connsiteX6" fmla="*/ 457171 w 457171"/>
              <a:gd name="connsiteY6" fmla="*/ 307181 h 342872"/>
              <a:gd name="connsiteX7" fmla="*/ 457171 w 457171"/>
              <a:gd name="connsiteY7" fmla="*/ 342872 h 342872"/>
              <a:gd name="connsiteX8" fmla="*/ 0 w 457171"/>
              <a:gd name="connsiteY8" fmla="*/ 342872 h 342872"/>
              <a:gd name="connsiteX9" fmla="*/ 0 w 457171"/>
              <a:gd name="connsiteY9" fmla="*/ 307181 h 342872"/>
              <a:gd name="connsiteX10" fmla="*/ 135707 w 457171"/>
              <a:gd name="connsiteY10" fmla="*/ 64270 h 342872"/>
              <a:gd name="connsiteX11" fmla="*/ 260513 w 457171"/>
              <a:gd name="connsiteY11" fmla="*/ 110710 h 342872"/>
              <a:gd name="connsiteX12" fmla="*/ 225907 w 457171"/>
              <a:gd name="connsiteY12" fmla="*/ 129242 h 342872"/>
              <a:gd name="connsiteX13" fmla="*/ 267880 w 457171"/>
              <a:gd name="connsiteY13" fmla="*/ 171217 h 342872"/>
              <a:gd name="connsiteX14" fmla="*/ 242428 w 457171"/>
              <a:gd name="connsiteY14" fmla="*/ 196447 h 342872"/>
              <a:gd name="connsiteX15" fmla="*/ 200454 w 457171"/>
              <a:gd name="connsiteY15" fmla="*/ 154472 h 342872"/>
              <a:gd name="connsiteX16" fmla="*/ 182370 w 457171"/>
              <a:gd name="connsiteY16" fmla="*/ 189079 h 342872"/>
              <a:gd name="connsiteX17" fmla="*/ 57150 w 457171"/>
              <a:gd name="connsiteY17" fmla="*/ 0 h 342872"/>
              <a:gd name="connsiteX18" fmla="*/ 400021 w 457171"/>
              <a:gd name="connsiteY18" fmla="*/ 0 h 342872"/>
              <a:gd name="connsiteX19" fmla="*/ 400021 w 457171"/>
              <a:gd name="connsiteY19" fmla="*/ 214309 h 342872"/>
              <a:gd name="connsiteX20" fmla="*/ 364330 w 457171"/>
              <a:gd name="connsiteY20" fmla="*/ 214309 h 342872"/>
              <a:gd name="connsiteX21" fmla="*/ 364330 w 457171"/>
              <a:gd name="connsiteY21" fmla="*/ 35691 h 342872"/>
              <a:gd name="connsiteX22" fmla="*/ 92840 w 457171"/>
              <a:gd name="connsiteY22" fmla="*/ 35691 h 342872"/>
              <a:gd name="connsiteX23" fmla="*/ 92840 w 457171"/>
              <a:gd name="connsiteY23" fmla="*/ 214309 h 342872"/>
              <a:gd name="connsiteX24" fmla="*/ 57150 w 457171"/>
              <a:gd name="connsiteY24" fmla="*/ 214309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171" h="342872">
                <a:moveTo>
                  <a:pt x="72988" y="278579"/>
                </a:moveTo>
                <a:lnTo>
                  <a:pt x="47773" y="307181"/>
                </a:lnTo>
                <a:lnTo>
                  <a:pt x="409397" y="307181"/>
                </a:lnTo>
                <a:lnTo>
                  <a:pt x="384184" y="278579"/>
                </a:lnTo>
                <a:close/>
                <a:moveTo>
                  <a:pt x="56926" y="242888"/>
                </a:moveTo>
                <a:lnTo>
                  <a:pt x="400244" y="242888"/>
                </a:lnTo>
                <a:lnTo>
                  <a:pt x="457171" y="307181"/>
                </a:lnTo>
                <a:lnTo>
                  <a:pt x="457171" y="342872"/>
                </a:lnTo>
                <a:lnTo>
                  <a:pt x="0" y="342872"/>
                </a:lnTo>
                <a:lnTo>
                  <a:pt x="0" y="307181"/>
                </a:lnTo>
                <a:close/>
                <a:moveTo>
                  <a:pt x="135707" y="64270"/>
                </a:moveTo>
                <a:lnTo>
                  <a:pt x="260513" y="110710"/>
                </a:lnTo>
                <a:lnTo>
                  <a:pt x="225907" y="129242"/>
                </a:lnTo>
                <a:lnTo>
                  <a:pt x="267880" y="171217"/>
                </a:lnTo>
                <a:lnTo>
                  <a:pt x="242428" y="196447"/>
                </a:lnTo>
                <a:lnTo>
                  <a:pt x="200454" y="154472"/>
                </a:lnTo>
                <a:lnTo>
                  <a:pt x="182370" y="189079"/>
                </a:lnTo>
                <a:close/>
                <a:moveTo>
                  <a:pt x="57150" y="0"/>
                </a:moveTo>
                <a:lnTo>
                  <a:pt x="400021" y="0"/>
                </a:lnTo>
                <a:lnTo>
                  <a:pt x="400021" y="214309"/>
                </a:lnTo>
                <a:lnTo>
                  <a:pt x="364330" y="214309"/>
                </a:lnTo>
                <a:lnTo>
                  <a:pt x="364330" y="35691"/>
                </a:lnTo>
                <a:lnTo>
                  <a:pt x="92840" y="35691"/>
                </a:lnTo>
                <a:lnTo>
                  <a:pt x="92840" y="214309"/>
                </a:lnTo>
                <a:lnTo>
                  <a:pt x="57150" y="2143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838"/>
              </a:solidFill>
              <a:effectLst/>
              <a:uLnTx/>
              <a:uFillTx/>
              <a:latin typeface="Arial" panose="020B0604020202020204"/>
              <a:ea typeface="+mn-ea"/>
              <a:cs typeface="+mn-cs"/>
            </a:endParaRPr>
          </a:p>
        </p:txBody>
      </p:sp>
      <p:pic>
        <p:nvPicPr>
          <p:cNvPr id="1028" name="Picture 4" descr="Audax Private Equity completed an investment in Corrona. | MergerLinks">
            <a:extLst>
              <a:ext uri="{FF2B5EF4-FFF2-40B4-BE49-F238E27FC236}">
                <a16:creationId xmlns:a16="http://schemas.microsoft.com/office/drawing/2014/main" id="{DDDA27F1-3C12-4E4C-8B23-C41594BFFF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81237" y="2549401"/>
            <a:ext cx="775237" cy="73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11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28BF-3950-4F46-9F4C-96B51FE97AE6}"/>
              </a:ext>
            </a:extLst>
          </p:cNvPr>
          <p:cNvSpPr>
            <a:spLocks noGrp="1"/>
          </p:cNvSpPr>
          <p:nvPr>
            <p:ph type="title"/>
          </p:nvPr>
        </p:nvSpPr>
        <p:spPr/>
        <p:txBody>
          <a:bodyPr>
            <a:noAutofit/>
          </a:bodyPr>
          <a:lstStyle/>
          <a:p>
            <a:pPr lvl="0"/>
            <a:r>
              <a:rPr lang="en-US" sz="2400" dirty="0">
                <a:sym typeface="Arial"/>
              </a:rPr>
              <a:t>Jitterbit is in the Leaders quadrant of the Gartner Magic Quadrant </a:t>
            </a:r>
            <a:br>
              <a:rPr lang="en-US" sz="2400" dirty="0">
                <a:sym typeface="Arial"/>
              </a:rPr>
            </a:br>
            <a:r>
              <a:rPr lang="en-US" sz="2400" dirty="0">
                <a:sym typeface="Arial"/>
              </a:rPr>
              <a:t>for Enterprise Integration Platform as a Service 2020</a:t>
            </a:r>
            <a:endParaRPr lang="en-US" sz="2400" dirty="0"/>
          </a:p>
        </p:txBody>
      </p:sp>
      <p:sp>
        <p:nvSpPr>
          <p:cNvPr id="3" name="Content Placeholder 2">
            <a:extLst>
              <a:ext uri="{FF2B5EF4-FFF2-40B4-BE49-F238E27FC236}">
                <a16:creationId xmlns:a16="http://schemas.microsoft.com/office/drawing/2014/main" id="{022BDB1F-866D-E848-94AB-C28B62E1A1C9}"/>
              </a:ext>
            </a:extLst>
          </p:cNvPr>
          <p:cNvSpPr>
            <a:spLocks noGrp="1"/>
          </p:cNvSpPr>
          <p:nvPr>
            <p:ph idx="1"/>
          </p:nvPr>
        </p:nvSpPr>
        <p:spPr>
          <a:xfrm>
            <a:off x="914400" y="2103118"/>
            <a:ext cx="5875283" cy="4023360"/>
          </a:xfrm>
        </p:spPr>
        <p:txBody>
          <a:bodyPr>
            <a:normAutofit/>
          </a:bodyPr>
          <a:lstStyle/>
          <a:p>
            <a:pPr lvl="0"/>
            <a:r>
              <a:rPr lang="en-US" sz="2000" dirty="0">
                <a:sym typeface="Arial"/>
              </a:rPr>
              <a:t>100% of our customers responding recommended us and gave us a 5-star rating</a:t>
            </a:r>
          </a:p>
          <a:p>
            <a:pPr marL="0" lvl="0" indent="0">
              <a:buNone/>
            </a:pPr>
            <a:endParaRPr lang="en-US" sz="2000" dirty="0">
              <a:sym typeface="Arial"/>
            </a:endParaRPr>
          </a:p>
          <a:p>
            <a:pPr lvl="0"/>
            <a:r>
              <a:rPr lang="en-US" sz="2000" dirty="0">
                <a:sym typeface="Arial"/>
              </a:rPr>
              <a:t>Recognized by Gartner for 4 main things: </a:t>
            </a:r>
          </a:p>
          <a:p>
            <a:pPr lvl="1"/>
            <a:r>
              <a:rPr lang="en-US" sz="1600" dirty="0">
                <a:sym typeface="Arial"/>
              </a:rPr>
              <a:t>Single Versatile API Platform</a:t>
            </a:r>
          </a:p>
          <a:p>
            <a:pPr lvl="1"/>
            <a:r>
              <a:rPr lang="en-US" sz="1600" dirty="0">
                <a:sym typeface="Arial"/>
              </a:rPr>
              <a:t>“Value for Money and Time to Value”</a:t>
            </a:r>
          </a:p>
          <a:p>
            <a:pPr lvl="1"/>
            <a:r>
              <a:rPr lang="en-US" sz="1600" dirty="0">
                <a:sym typeface="Arial"/>
              </a:rPr>
              <a:t>“Growing Customer and partner network globally”</a:t>
            </a:r>
          </a:p>
          <a:p>
            <a:pPr lvl="1"/>
            <a:r>
              <a:rPr lang="en-US" sz="1600" dirty="0">
                <a:sym typeface="Arial"/>
              </a:rPr>
              <a:t>“Customer Relationships and Overall Satisfaction”</a:t>
            </a:r>
          </a:p>
        </p:txBody>
      </p:sp>
      <p:sp>
        <p:nvSpPr>
          <p:cNvPr id="4" name="Footer Placeholder 3">
            <a:extLst>
              <a:ext uri="{FF2B5EF4-FFF2-40B4-BE49-F238E27FC236}">
                <a16:creationId xmlns:a16="http://schemas.microsoft.com/office/drawing/2014/main" id="{4626B4EB-7FCA-6E40-9D0B-2A6EBE162B95}"/>
              </a:ext>
            </a:extLst>
          </p:cNvPr>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Jitterbit company confidential, do not distribute externally.</a:t>
            </a:r>
          </a:p>
        </p:txBody>
      </p:sp>
      <p:sp>
        <p:nvSpPr>
          <p:cNvPr id="5" name="Subtitle 4">
            <a:extLst>
              <a:ext uri="{FF2B5EF4-FFF2-40B4-BE49-F238E27FC236}">
                <a16:creationId xmlns:a16="http://schemas.microsoft.com/office/drawing/2014/main" id="{7A809D3F-DE5B-4141-959E-FEB44D22FFEA}"/>
              </a:ext>
            </a:extLst>
          </p:cNvPr>
          <p:cNvSpPr>
            <a:spLocks noGrp="1"/>
          </p:cNvSpPr>
          <p:nvPr>
            <p:ph type="subTitle" idx="13"/>
          </p:nvPr>
        </p:nvSpPr>
        <p:spPr/>
        <p:txBody>
          <a:bodyPr/>
          <a:lstStyle/>
          <a:p>
            <a:r>
              <a:rPr lang="en-US" dirty="0"/>
              <a:t>Jitterbit Is A Magic Quadrant Leader 5 Years In A Row</a:t>
            </a:r>
          </a:p>
        </p:txBody>
      </p:sp>
      <p:pic>
        <p:nvPicPr>
          <p:cNvPr id="8" name="Picture 7" descr="A picture containing timeline&#10;&#10;Description automatically generated">
            <a:extLst>
              <a:ext uri="{FF2B5EF4-FFF2-40B4-BE49-F238E27FC236}">
                <a16:creationId xmlns:a16="http://schemas.microsoft.com/office/drawing/2014/main" id="{783EFFC3-0715-9045-97F7-4C8DD2377541}"/>
              </a:ext>
            </a:extLst>
          </p:cNvPr>
          <p:cNvPicPr>
            <a:picLocks noChangeAspect="1"/>
          </p:cNvPicPr>
          <p:nvPr/>
        </p:nvPicPr>
        <p:blipFill>
          <a:blip r:embed="rId3"/>
          <a:stretch>
            <a:fillRect/>
          </a:stretch>
        </p:blipFill>
        <p:spPr>
          <a:xfrm>
            <a:off x="7285117" y="1876586"/>
            <a:ext cx="4083995" cy="4351106"/>
          </a:xfrm>
          <a:prstGeom prst="rect">
            <a:avLst/>
          </a:prstGeom>
        </p:spPr>
      </p:pic>
    </p:spTree>
    <p:extLst>
      <p:ext uri="{BB962C8B-B14F-4D97-AF65-F5344CB8AC3E}">
        <p14:creationId xmlns:p14="http://schemas.microsoft.com/office/powerpoint/2010/main" val="150020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5" name="Title 4">
            <a:extLst>
              <a:ext uri="{FF2B5EF4-FFF2-40B4-BE49-F238E27FC236}">
                <a16:creationId xmlns:a16="http://schemas.microsoft.com/office/drawing/2014/main" id="{F2686AE4-E4FC-9C4E-B506-DA6E0D927C51}"/>
              </a:ext>
            </a:extLst>
          </p:cNvPr>
          <p:cNvSpPr>
            <a:spLocks noGrp="1"/>
          </p:cNvSpPr>
          <p:nvPr>
            <p:ph type="title"/>
          </p:nvPr>
        </p:nvSpPr>
        <p:spPr/>
        <p:txBody>
          <a:bodyPr>
            <a:noAutofit/>
          </a:bodyPr>
          <a:lstStyle/>
          <a:p>
            <a:r>
              <a:rPr lang="en-US" sz="2400" dirty="0"/>
              <a:t>Mantra for Delivering Customer 360 </a:t>
            </a:r>
            <a:br>
              <a:rPr lang="en-US" sz="2400" dirty="0"/>
            </a:br>
            <a:r>
              <a:rPr lang="en-US" sz="2400" dirty="0"/>
              <a:t>For the Insurance Sector</a:t>
            </a:r>
          </a:p>
        </p:txBody>
      </p:sp>
      <p:cxnSp>
        <p:nvCxnSpPr>
          <p:cNvPr id="10" name="Straight Connector 9">
            <a:extLst>
              <a:ext uri="{FF2B5EF4-FFF2-40B4-BE49-F238E27FC236}">
                <a16:creationId xmlns:a16="http://schemas.microsoft.com/office/drawing/2014/main" id="{EFC7B93A-5F9B-EA45-A7E5-35B0AC05F78B}"/>
              </a:ext>
            </a:extLst>
          </p:cNvPr>
          <p:cNvCxnSpPr>
            <a:cxnSpLocks/>
            <a:stCxn id="14" idx="5"/>
            <a:endCxn id="39" idx="2"/>
          </p:cNvCxnSpPr>
          <p:nvPr/>
        </p:nvCxnSpPr>
        <p:spPr>
          <a:xfrm>
            <a:off x="6880229" y="4885080"/>
            <a:ext cx="1187351" cy="698930"/>
          </a:xfrm>
          <a:prstGeom prst="line">
            <a:avLst/>
          </a:prstGeom>
          <a:ln w="50800" cap="rnd">
            <a:prstDash val="sysDot"/>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5C45BC-10C2-DE48-A695-C2DCD36C9E2A}"/>
              </a:ext>
            </a:extLst>
          </p:cNvPr>
          <p:cNvCxnSpPr>
            <a:cxnSpLocks/>
            <a:endCxn id="14" idx="7"/>
          </p:cNvCxnSpPr>
          <p:nvPr/>
        </p:nvCxnSpPr>
        <p:spPr>
          <a:xfrm flipH="1">
            <a:off x="6880229" y="2548253"/>
            <a:ext cx="1187352" cy="723548"/>
          </a:xfrm>
          <a:prstGeom prst="line">
            <a:avLst/>
          </a:prstGeom>
          <a:ln w="50800" cap="rnd">
            <a:prstDash val="sysDot"/>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4EAE143-0168-444D-9E06-26DCDCEDE53B}"/>
              </a:ext>
            </a:extLst>
          </p:cNvPr>
          <p:cNvCxnSpPr>
            <a:cxnSpLocks/>
            <a:endCxn id="14" idx="1"/>
          </p:cNvCxnSpPr>
          <p:nvPr/>
        </p:nvCxnSpPr>
        <p:spPr>
          <a:xfrm>
            <a:off x="3895649" y="2517532"/>
            <a:ext cx="1371299" cy="754269"/>
          </a:xfrm>
          <a:prstGeom prst="line">
            <a:avLst/>
          </a:prstGeom>
          <a:ln w="50800" cap="rnd">
            <a:prstDash val="sysDot"/>
            <a:round/>
            <a:headEnd type="oval"/>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85A3AF40-BBCC-F948-BD85-3CE27F0FFA7C}"/>
              </a:ext>
            </a:extLst>
          </p:cNvPr>
          <p:cNvGrpSpPr/>
          <p:nvPr/>
        </p:nvGrpSpPr>
        <p:grpSpPr>
          <a:xfrm>
            <a:off x="1953305" y="1086258"/>
            <a:ext cx="2409556" cy="2137173"/>
            <a:chOff x="4881241" y="509509"/>
            <a:chExt cx="2409556" cy="2137173"/>
          </a:xfrm>
        </p:grpSpPr>
        <p:sp>
          <p:nvSpPr>
            <p:cNvPr id="6" name="Google Shape;828;p97">
              <a:extLst>
                <a:ext uri="{FF2B5EF4-FFF2-40B4-BE49-F238E27FC236}">
                  <a16:creationId xmlns:a16="http://schemas.microsoft.com/office/drawing/2014/main" id="{9C42E6C4-A34C-2043-8BE6-7D1231D98902}"/>
                </a:ext>
              </a:extLst>
            </p:cNvPr>
            <p:cNvSpPr txBox="1"/>
            <p:nvPr/>
          </p:nvSpPr>
          <p:spPr>
            <a:xfrm>
              <a:off x="4881241" y="509509"/>
              <a:ext cx="2409556" cy="498589"/>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3A3838"/>
                  </a:solidFill>
                  <a:effectLst/>
                  <a:uLnTx/>
                  <a:uFillTx/>
                  <a:latin typeface="Arial" panose="020B0604020202020204"/>
                  <a:ea typeface="Calibri"/>
                  <a:cs typeface="Calibri"/>
                  <a:sym typeface="Calibri"/>
                </a:rPr>
                <a:t>People</a:t>
              </a:r>
            </a:p>
            <a:p>
              <a:pPr algn="ctr">
                <a:defRPr/>
              </a:pPr>
              <a:r>
                <a:rPr lang="en-GB" sz="1400" dirty="0">
                  <a:solidFill>
                    <a:srgbClr val="3A3838"/>
                  </a:solidFill>
                  <a:latin typeface="Arial" panose="020B0604020202020204"/>
                  <a:cs typeface="Calibri"/>
                  <a:sym typeface="Calibri"/>
                </a:rPr>
                <a:t>(Customers, Brokers, Aggregators, Agents)</a:t>
              </a:r>
              <a:endParaRPr lang="en-GB" sz="1400" dirty="0">
                <a:solidFill>
                  <a:srgbClr val="3A3838"/>
                </a:solidFill>
                <a:latin typeface="Arial" panose="020B0604020202020204"/>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31EA7413-81D0-D841-A349-0B0B9D7F988E}"/>
                </a:ext>
              </a:extLst>
            </p:cNvPr>
            <p:cNvSpPr/>
            <p:nvPr/>
          </p:nvSpPr>
          <p:spPr>
            <a:xfrm>
              <a:off x="5392345" y="1259336"/>
              <a:ext cx="1387350" cy="1387346"/>
            </a:xfrm>
            <a:prstGeom prst="ellipse">
              <a:avLst/>
            </a:prstGeom>
            <a:solidFill>
              <a:schemeClr val="accent3"/>
            </a:solidFill>
            <a:ln w="38100">
              <a:noFill/>
            </a:ln>
            <a:effectLst>
              <a:outerShdw blurRad="190500" sx="106000" sy="106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9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pic>
          <p:nvPicPr>
            <p:cNvPr id="17" name="Graphic 16">
              <a:extLst>
                <a:ext uri="{FF2B5EF4-FFF2-40B4-BE49-F238E27FC236}">
                  <a16:creationId xmlns:a16="http://schemas.microsoft.com/office/drawing/2014/main" id="{7F9CAE6E-768D-BA46-9DB8-6FD7EC5CF9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7095" y="1323777"/>
              <a:ext cx="1117849" cy="1117849"/>
            </a:xfrm>
            <a:prstGeom prst="rect">
              <a:avLst/>
            </a:prstGeom>
          </p:spPr>
        </p:pic>
      </p:grpSp>
      <p:grpSp>
        <p:nvGrpSpPr>
          <p:cNvPr id="35" name="Group 34">
            <a:extLst>
              <a:ext uri="{FF2B5EF4-FFF2-40B4-BE49-F238E27FC236}">
                <a16:creationId xmlns:a16="http://schemas.microsoft.com/office/drawing/2014/main" id="{D2FD3383-AAFE-7144-87CE-6BE5D8BC016D}"/>
              </a:ext>
            </a:extLst>
          </p:cNvPr>
          <p:cNvGrpSpPr/>
          <p:nvPr/>
        </p:nvGrpSpPr>
        <p:grpSpPr>
          <a:xfrm>
            <a:off x="7459261" y="1063274"/>
            <a:ext cx="2617612" cy="2160157"/>
            <a:chOff x="7697114" y="3069281"/>
            <a:chExt cx="2617612" cy="2160157"/>
          </a:xfrm>
        </p:grpSpPr>
        <p:sp>
          <p:nvSpPr>
            <p:cNvPr id="7" name="Oval 6">
              <a:extLst>
                <a:ext uri="{FF2B5EF4-FFF2-40B4-BE49-F238E27FC236}">
                  <a16:creationId xmlns:a16="http://schemas.microsoft.com/office/drawing/2014/main" id="{808BA0FC-399C-9242-820E-1F033D2F59A4}"/>
                </a:ext>
              </a:extLst>
            </p:cNvPr>
            <p:cNvSpPr/>
            <p:nvPr/>
          </p:nvSpPr>
          <p:spPr>
            <a:xfrm>
              <a:off x="8305433" y="3842092"/>
              <a:ext cx="1387350" cy="1387346"/>
            </a:xfrm>
            <a:prstGeom prst="ellipse">
              <a:avLst/>
            </a:prstGeom>
            <a:solidFill>
              <a:schemeClr val="accent5"/>
            </a:solidFill>
            <a:ln w="38100">
              <a:noFill/>
            </a:ln>
            <a:effectLst>
              <a:outerShdw blurRad="190500" sx="106000" sy="106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9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21" name="Google Shape;828;p97">
              <a:extLst>
                <a:ext uri="{FF2B5EF4-FFF2-40B4-BE49-F238E27FC236}">
                  <a16:creationId xmlns:a16="http://schemas.microsoft.com/office/drawing/2014/main" id="{BE2C066F-2288-6744-9A8E-D37F5D5E1DC5}"/>
                </a:ext>
              </a:extLst>
            </p:cNvPr>
            <p:cNvSpPr txBox="1"/>
            <p:nvPr/>
          </p:nvSpPr>
          <p:spPr>
            <a:xfrm>
              <a:off x="7697114" y="3069281"/>
              <a:ext cx="2617612" cy="300495"/>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3A3838"/>
                  </a:solidFill>
                  <a:effectLst/>
                  <a:uLnTx/>
                  <a:uFillTx/>
                  <a:latin typeface="Arial" panose="020B0604020202020204"/>
                  <a:ea typeface="Calibri"/>
                  <a:cs typeface="Calibri"/>
                  <a:sym typeface="Calibri"/>
                </a:rPr>
                <a:t>Systems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1400" dirty="0">
                  <a:solidFill>
                    <a:srgbClr val="3A3838"/>
                  </a:solidFill>
                  <a:latin typeface="Arial" panose="020B0604020202020204"/>
                  <a:cs typeface="Calibri"/>
                  <a:sym typeface="Calibri"/>
                </a:rPr>
                <a:t>(Policy Admin, Claims, Billing, Reinsurance, Actuarial)</a:t>
              </a:r>
              <a:endParaRPr sz="1400" dirty="0">
                <a:solidFill>
                  <a:srgbClr val="3A3838"/>
                </a:solidFill>
                <a:latin typeface="Arial" panose="020B0604020202020204"/>
                <a:cs typeface="Calibri"/>
              </a:endParaRPr>
            </a:p>
          </p:txBody>
        </p:sp>
      </p:grpSp>
      <p:grpSp>
        <p:nvGrpSpPr>
          <p:cNvPr id="36" name="Group 35">
            <a:extLst>
              <a:ext uri="{FF2B5EF4-FFF2-40B4-BE49-F238E27FC236}">
                <a16:creationId xmlns:a16="http://schemas.microsoft.com/office/drawing/2014/main" id="{1BADAF42-BADE-6D4D-B607-115A61CC8214}"/>
              </a:ext>
            </a:extLst>
          </p:cNvPr>
          <p:cNvGrpSpPr/>
          <p:nvPr/>
        </p:nvGrpSpPr>
        <p:grpSpPr>
          <a:xfrm>
            <a:off x="2183473" y="4176967"/>
            <a:ext cx="2076896" cy="2141178"/>
            <a:chOff x="2199741" y="3140940"/>
            <a:chExt cx="2076896" cy="2141178"/>
          </a:xfrm>
        </p:grpSpPr>
        <p:sp>
          <p:nvSpPr>
            <p:cNvPr id="8" name="Oval 7">
              <a:extLst>
                <a:ext uri="{FF2B5EF4-FFF2-40B4-BE49-F238E27FC236}">
                  <a16:creationId xmlns:a16="http://schemas.microsoft.com/office/drawing/2014/main" id="{FD5DBC30-7589-E645-96DB-6245EF572881}"/>
                </a:ext>
              </a:extLst>
            </p:cNvPr>
            <p:cNvSpPr/>
            <p:nvPr/>
          </p:nvSpPr>
          <p:spPr>
            <a:xfrm flipH="1">
              <a:off x="2548648" y="3894772"/>
              <a:ext cx="1387350" cy="1387346"/>
            </a:xfrm>
            <a:prstGeom prst="ellipse">
              <a:avLst/>
            </a:prstGeom>
            <a:solidFill>
              <a:schemeClr val="accent4">
                <a:lumMod val="50000"/>
                <a:lumOff val="50000"/>
              </a:schemeClr>
            </a:solidFill>
            <a:ln w="38100">
              <a:noFill/>
            </a:ln>
            <a:effectLst>
              <a:outerShdw blurRad="190500" sx="106000" sy="106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900" b="0" i="0" u="none" strike="noStrike" kern="1200" cap="none" spc="-20" normalizeH="0" baseline="0" noProof="0" dirty="0">
                <a:ln>
                  <a:noFill/>
                </a:ln>
                <a:solidFill>
                  <a:srgbClr val="3A3838"/>
                </a:solidFill>
                <a:effectLst/>
                <a:uLnTx/>
                <a:uFillTx/>
                <a:latin typeface="Arial" panose="020B0604020202020204"/>
                <a:ea typeface="+mn-ea"/>
                <a:cs typeface="+mn-cs"/>
              </a:endParaRPr>
            </a:p>
          </p:txBody>
        </p:sp>
        <p:sp>
          <p:nvSpPr>
            <p:cNvPr id="22" name="Google Shape;828;p97">
              <a:extLst>
                <a:ext uri="{FF2B5EF4-FFF2-40B4-BE49-F238E27FC236}">
                  <a16:creationId xmlns:a16="http://schemas.microsoft.com/office/drawing/2014/main" id="{67CCB6D3-8B0E-4342-8FCA-4C05B6CEE3EE}"/>
                </a:ext>
              </a:extLst>
            </p:cNvPr>
            <p:cNvSpPr txBox="1"/>
            <p:nvPr/>
          </p:nvSpPr>
          <p:spPr>
            <a:xfrm>
              <a:off x="2199741" y="3140940"/>
              <a:ext cx="2076896" cy="406248"/>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3A3838"/>
                  </a:solidFill>
                  <a:effectLst/>
                  <a:uLnTx/>
                  <a:uFillTx/>
                  <a:latin typeface="Arial" panose="020B0604020202020204"/>
                  <a:ea typeface="Calibri"/>
                  <a:cs typeface="Calibri"/>
                  <a:sym typeface="Calibri"/>
                </a:rPr>
                <a:t>Departments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1400" dirty="0">
                  <a:solidFill>
                    <a:srgbClr val="3A3838"/>
                  </a:solidFill>
                  <a:latin typeface="Arial" panose="020B0604020202020204"/>
                  <a:cs typeface="Calibri"/>
                  <a:sym typeface="Calibri"/>
                </a:rPr>
                <a:t>(Claims, Finance, Legal, Underwriting)</a:t>
              </a:r>
              <a:endParaRPr kumimoji="0" sz="140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pic>
          <p:nvPicPr>
            <p:cNvPr id="31" name="Graphic 30">
              <a:extLst>
                <a:ext uri="{FF2B5EF4-FFF2-40B4-BE49-F238E27FC236}">
                  <a16:creationId xmlns:a16="http://schemas.microsoft.com/office/drawing/2014/main" id="{158C46F9-755E-304C-9ACA-9527500B5D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2189" y="4166142"/>
              <a:ext cx="734378" cy="672318"/>
            </a:xfrm>
            <a:prstGeom prst="rect">
              <a:avLst/>
            </a:prstGeom>
          </p:spPr>
        </p:pic>
      </p:grpSp>
      <p:grpSp>
        <p:nvGrpSpPr>
          <p:cNvPr id="42" name="Group 41">
            <a:extLst>
              <a:ext uri="{FF2B5EF4-FFF2-40B4-BE49-F238E27FC236}">
                <a16:creationId xmlns:a16="http://schemas.microsoft.com/office/drawing/2014/main" id="{6AAF4ABB-6F04-074D-A0BB-5DF9E95C9A72}"/>
              </a:ext>
            </a:extLst>
          </p:cNvPr>
          <p:cNvGrpSpPr/>
          <p:nvPr/>
        </p:nvGrpSpPr>
        <p:grpSpPr>
          <a:xfrm>
            <a:off x="4932827" y="2937680"/>
            <a:ext cx="2281523" cy="2281521"/>
            <a:chOff x="4929285" y="3447685"/>
            <a:chExt cx="2281523" cy="2281521"/>
          </a:xfrm>
        </p:grpSpPr>
        <p:sp>
          <p:nvSpPr>
            <p:cNvPr id="13" name="Oval 12">
              <a:extLst>
                <a:ext uri="{FF2B5EF4-FFF2-40B4-BE49-F238E27FC236}">
                  <a16:creationId xmlns:a16="http://schemas.microsoft.com/office/drawing/2014/main" id="{E700F322-9C55-534D-BE98-37A67DF7B7B1}"/>
                </a:ext>
              </a:extLst>
            </p:cNvPr>
            <p:cNvSpPr/>
            <p:nvPr/>
          </p:nvSpPr>
          <p:spPr>
            <a:xfrm>
              <a:off x="5004800" y="3523200"/>
              <a:ext cx="2130493" cy="2130491"/>
            </a:xfrm>
            <a:prstGeom prst="ellipse">
              <a:avLst/>
            </a:prstGeom>
            <a:noFill/>
            <a:ln>
              <a:noFill/>
            </a:ln>
            <a:effectLst>
              <a:outerShdw blurRad="190500" sx="105000" sy="105000" algn="c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637FCE29-70B5-E848-A352-29E94874274D}"/>
                </a:ext>
              </a:extLst>
            </p:cNvPr>
            <p:cNvSpPr/>
            <p:nvPr/>
          </p:nvSpPr>
          <p:spPr>
            <a:xfrm>
              <a:off x="4929285" y="3447685"/>
              <a:ext cx="2281523" cy="2281521"/>
            </a:xfrm>
            <a:prstGeom prst="ellipse">
              <a:avLst/>
            </a:prstGeom>
            <a:noFill/>
            <a:ln w="50800" cap="rnd">
              <a:solidFill>
                <a:schemeClr val="accent1"/>
              </a:solidFill>
              <a:prstDash val="sysDot"/>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Oval 15">
              <a:extLst>
                <a:ext uri="{FF2B5EF4-FFF2-40B4-BE49-F238E27FC236}">
                  <a16:creationId xmlns:a16="http://schemas.microsoft.com/office/drawing/2014/main" id="{A592B8E7-3483-3F4D-B4AF-5ADA589429A4}"/>
                </a:ext>
              </a:extLst>
            </p:cNvPr>
            <p:cNvSpPr/>
            <p:nvPr/>
          </p:nvSpPr>
          <p:spPr>
            <a:xfrm>
              <a:off x="5088577" y="3614917"/>
              <a:ext cx="2003926" cy="2003922"/>
            </a:xfrm>
            <a:prstGeom prst="ellipse">
              <a:avLst/>
            </a:prstGeom>
            <a:solidFill>
              <a:schemeClr val="bg1"/>
            </a:solidFill>
            <a:ln w="38100">
              <a:noFill/>
            </a:ln>
            <a:effectLst>
              <a:outerShdw blurRad="190500" sx="106000" sy="106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9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892591C4-7672-2A45-8EAA-2FB5A1A0BF64}"/>
                </a:ext>
              </a:extLst>
            </p:cNvPr>
            <p:cNvSpPr/>
            <p:nvPr/>
          </p:nvSpPr>
          <p:spPr>
            <a:xfrm>
              <a:off x="5415713" y="4838460"/>
              <a:ext cx="1340611" cy="6536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360</a:t>
              </a:r>
            </a:p>
          </p:txBody>
        </p:sp>
        <p:pic>
          <p:nvPicPr>
            <p:cNvPr id="33" name="Graphic 32">
              <a:extLst>
                <a:ext uri="{FF2B5EF4-FFF2-40B4-BE49-F238E27FC236}">
                  <a16:creationId xmlns:a16="http://schemas.microsoft.com/office/drawing/2014/main" id="{000B8D80-3560-DF4C-A836-8C879603E6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42777" y="3511156"/>
              <a:ext cx="1557836" cy="1557836"/>
            </a:xfrm>
            <a:prstGeom prst="rect">
              <a:avLst/>
            </a:prstGeom>
          </p:spPr>
        </p:pic>
      </p:grpSp>
      <p:grpSp>
        <p:nvGrpSpPr>
          <p:cNvPr id="38" name="Group 37">
            <a:extLst>
              <a:ext uri="{FF2B5EF4-FFF2-40B4-BE49-F238E27FC236}">
                <a16:creationId xmlns:a16="http://schemas.microsoft.com/office/drawing/2014/main" id="{80749EA8-FBED-CC44-883B-A9B0D2F029AF}"/>
              </a:ext>
            </a:extLst>
          </p:cNvPr>
          <p:cNvGrpSpPr/>
          <p:nvPr/>
        </p:nvGrpSpPr>
        <p:grpSpPr>
          <a:xfrm>
            <a:off x="7762150" y="4132850"/>
            <a:ext cx="1998210" cy="2144833"/>
            <a:chOff x="8000003" y="3084605"/>
            <a:chExt cx="1998210" cy="2144833"/>
          </a:xfrm>
        </p:grpSpPr>
        <p:sp>
          <p:nvSpPr>
            <p:cNvPr id="39" name="Oval 38">
              <a:extLst>
                <a:ext uri="{FF2B5EF4-FFF2-40B4-BE49-F238E27FC236}">
                  <a16:creationId xmlns:a16="http://schemas.microsoft.com/office/drawing/2014/main" id="{46A18DDC-A8A2-B041-8889-ABBC054388FE}"/>
                </a:ext>
              </a:extLst>
            </p:cNvPr>
            <p:cNvSpPr/>
            <p:nvPr/>
          </p:nvSpPr>
          <p:spPr>
            <a:xfrm>
              <a:off x="8305433" y="3842092"/>
              <a:ext cx="1387350" cy="1387346"/>
            </a:xfrm>
            <a:prstGeom prst="ellipse">
              <a:avLst/>
            </a:prstGeom>
            <a:solidFill>
              <a:schemeClr val="accent5"/>
            </a:solidFill>
            <a:ln w="38100">
              <a:noFill/>
            </a:ln>
            <a:effectLst>
              <a:outerShdw blurRad="190500" sx="106000" sy="106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altLang="de-DE" sz="900"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sp>
          <p:nvSpPr>
            <p:cNvPr id="40" name="Google Shape;828;p97">
              <a:extLst>
                <a:ext uri="{FF2B5EF4-FFF2-40B4-BE49-F238E27FC236}">
                  <a16:creationId xmlns:a16="http://schemas.microsoft.com/office/drawing/2014/main" id="{BB5DB008-BC0A-0548-A1E9-439BC07DAD32}"/>
                </a:ext>
              </a:extLst>
            </p:cNvPr>
            <p:cNvSpPr txBox="1"/>
            <p:nvPr/>
          </p:nvSpPr>
          <p:spPr>
            <a:xfrm>
              <a:off x="8000003" y="3084605"/>
              <a:ext cx="1998210" cy="369332"/>
            </a:xfrm>
            <a:prstGeom prst="rect">
              <a:avLst/>
            </a:prstGeom>
            <a:noFill/>
            <a:ln>
              <a:noFill/>
            </a:ln>
          </p:spPr>
          <p:txBody>
            <a:bodyPr spcFirstLastPara="1" wrap="square" lIns="91433" tIns="45700" rIns="91433"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3A3838"/>
                  </a:solidFill>
                  <a:effectLst/>
                  <a:uLnTx/>
                  <a:uFillTx/>
                  <a:latin typeface="Arial" panose="020B0604020202020204"/>
                  <a:ea typeface="Calibri"/>
                  <a:cs typeface="Calibri"/>
                  <a:sym typeface="Calibri"/>
                </a:rPr>
                <a:t>Processes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 sz="1400" dirty="0">
                  <a:solidFill>
                    <a:srgbClr val="3A3838"/>
                  </a:solidFill>
                  <a:latin typeface="Arial" panose="020B0604020202020204"/>
                  <a:cs typeface="Calibri"/>
                  <a:sym typeface="Calibri"/>
                </a:rPr>
                <a:t>(Policies &amp; Contracts, Claims, Billing)</a:t>
              </a:r>
              <a:endParaRPr sz="1400" dirty="0">
                <a:solidFill>
                  <a:srgbClr val="3A3838"/>
                </a:solidFill>
                <a:latin typeface="Arial" panose="020B0604020202020204"/>
                <a:cs typeface="Calibri"/>
              </a:endParaRPr>
            </a:p>
          </p:txBody>
        </p:sp>
        <p:pic>
          <p:nvPicPr>
            <p:cNvPr id="41" name="Graphic 40">
              <a:extLst>
                <a:ext uri="{FF2B5EF4-FFF2-40B4-BE49-F238E27FC236}">
                  <a16:creationId xmlns:a16="http://schemas.microsoft.com/office/drawing/2014/main" id="{0E7B8C94-2DC5-F244-B5D2-A7447AB811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963" y="4146215"/>
              <a:ext cx="975171" cy="797473"/>
            </a:xfrm>
            <a:prstGeom prst="rect">
              <a:avLst/>
            </a:prstGeom>
          </p:spPr>
        </p:pic>
      </p:grpSp>
      <p:cxnSp>
        <p:nvCxnSpPr>
          <p:cNvPr id="44" name="Straight Connector 43">
            <a:extLst>
              <a:ext uri="{FF2B5EF4-FFF2-40B4-BE49-F238E27FC236}">
                <a16:creationId xmlns:a16="http://schemas.microsoft.com/office/drawing/2014/main" id="{D16E9B5F-3E81-EA4E-9251-E62607D2DD5C}"/>
              </a:ext>
            </a:extLst>
          </p:cNvPr>
          <p:cNvCxnSpPr>
            <a:cxnSpLocks/>
            <a:endCxn id="14" idx="3"/>
          </p:cNvCxnSpPr>
          <p:nvPr/>
        </p:nvCxnSpPr>
        <p:spPr>
          <a:xfrm flipV="1">
            <a:off x="3919730" y="4885080"/>
            <a:ext cx="1347218" cy="698930"/>
          </a:xfrm>
          <a:prstGeom prst="line">
            <a:avLst/>
          </a:prstGeom>
          <a:ln w="50800" cap="rnd">
            <a:prstDash val="sysDot"/>
            <a:round/>
            <a:headEnd type="oval"/>
            <a:tailEnd type="non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ED9C6229-6719-494A-88FD-F039B2DB8D86}"/>
              </a:ext>
            </a:extLst>
          </p:cNvPr>
          <p:cNvPicPr>
            <a:picLocks noChangeAspect="1"/>
          </p:cNvPicPr>
          <p:nvPr/>
        </p:nvPicPr>
        <p:blipFill>
          <a:blip r:embed="rId11"/>
          <a:stretch>
            <a:fillRect/>
          </a:stretch>
        </p:blipFill>
        <p:spPr>
          <a:xfrm>
            <a:off x="8396438" y="2163941"/>
            <a:ext cx="707181" cy="707181"/>
          </a:xfrm>
          <a:prstGeom prst="rect">
            <a:avLst/>
          </a:prstGeom>
        </p:spPr>
      </p:pic>
    </p:spTree>
    <p:extLst>
      <p:ext uri="{BB962C8B-B14F-4D97-AF65-F5344CB8AC3E}">
        <p14:creationId xmlns:p14="http://schemas.microsoft.com/office/powerpoint/2010/main" val="276503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6" name="Picture 5" descr="A group of people sitting at a table using a computer&#10;&#10;Description automatically generated">
            <a:extLst>
              <a:ext uri="{FF2B5EF4-FFF2-40B4-BE49-F238E27FC236}">
                <a16:creationId xmlns:a16="http://schemas.microsoft.com/office/drawing/2014/main" id="{92F66D2E-FB8E-8E4A-8273-8181E3446EF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73872" y="2391848"/>
            <a:ext cx="2021895" cy="2021854"/>
          </a:xfrm>
          <a:prstGeom prst="ellipse">
            <a:avLst/>
          </a:prstGeom>
          <a:solidFill>
            <a:schemeClr val="bg1"/>
          </a:solidFill>
        </p:spPr>
      </p:pic>
      <p:sp>
        <p:nvSpPr>
          <p:cNvPr id="2" name="Oval 1">
            <a:extLst>
              <a:ext uri="{FF2B5EF4-FFF2-40B4-BE49-F238E27FC236}">
                <a16:creationId xmlns:a16="http://schemas.microsoft.com/office/drawing/2014/main" id="{B431FCBB-9783-FC40-BA19-6E977FE911BC}"/>
              </a:ext>
            </a:extLst>
          </p:cNvPr>
          <p:cNvSpPr/>
          <p:nvPr/>
        </p:nvSpPr>
        <p:spPr>
          <a:xfrm>
            <a:off x="6876841" y="2398365"/>
            <a:ext cx="2021760" cy="2008819"/>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1" name="Google Shape;931;p103"/>
          <p:cNvSpPr txBox="1">
            <a:spLocks noGrp="1"/>
          </p:cNvSpPr>
          <p:nvPr>
            <p:ph type="ctrTitle"/>
          </p:nvPr>
        </p:nvSpPr>
        <p:spPr>
          <a:xfrm>
            <a:off x="713682" y="2651340"/>
            <a:ext cx="3184086" cy="2103120"/>
          </a:xfrm>
          <a:prstGeom prst="rect">
            <a:avLst/>
          </a:prstGeom>
          <a:noFill/>
          <a:ln>
            <a:noFill/>
          </a:ln>
        </p:spPr>
        <p:txBody>
          <a:bodyPr spcFirstLastPara="1" vert="horz" wrap="square" lIns="91433" tIns="45700" rIns="91433" bIns="45700" rtlCol="0" anchor="t" anchorCtr="0">
            <a:noAutofit/>
          </a:bodyPr>
          <a:lstStyle/>
          <a:p>
            <a:pPr>
              <a:buSzPts val="3000"/>
            </a:pPr>
            <a:r>
              <a:rPr lang="en" sz="2800" b="0" dirty="0"/>
              <a:t>Create a 360</a:t>
            </a:r>
            <a:r>
              <a:rPr lang="en" sz="2800" b="0" baseline="30000" dirty="0"/>
              <a:t>o</a:t>
            </a:r>
            <a:r>
              <a:rPr lang="en" sz="2800" b="0" dirty="0"/>
              <a:t> view of your customers via </a:t>
            </a:r>
            <a:r>
              <a:rPr lang="en" sz="2800" dirty="0"/>
              <a:t>Customer API360</a:t>
            </a:r>
            <a:endParaRPr sz="2800" dirty="0"/>
          </a:p>
        </p:txBody>
      </p:sp>
      <p:sp>
        <p:nvSpPr>
          <p:cNvPr id="13" name="Subtitle 12">
            <a:extLst>
              <a:ext uri="{FF2B5EF4-FFF2-40B4-BE49-F238E27FC236}">
                <a16:creationId xmlns:a16="http://schemas.microsoft.com/office/drawing/2014/main" id="{0D0977FE-1187-454B-B364-F3DC1652B892}"/>
              </a:ext>
            </a:extLst>
          </p:cNvPr>
          <p:cNvSpPr>
            <a:spLocks noGrp="1"/>
          </p:cNvSpPr>
          <p:nvPr>
            <p:ph type="subTitle" idx="13"/>
          </p:nvPr>
        </p:nvSpPr>
        <p:spPr>
          <a:xfrm>
            <a:off x="755650" y="1775743"/>
            <a:ext cx="3142118" cy="457200"/>
          </a:xfrm>
        </p:spPr>
        <p:txBody>
          <a:bodyPr/>
          <a:lstStyle/>
          <a:p>
            <a:r>
              <a:rPr lang="en-US" dirty="0"/>
              <a:t>CUSTOMER 360 roadmap</a:t>
            </a:r>
          </a:p>
        </p:txBody>
      </p:sp>
      <p:pic>
        <p:nvPicPr>
          <p:cNvPr id="85" name="Picture 84">
            <a:extLst>
              <a:ext uri="{FF2B5EF4-FFF2-40B4-BE49-F238E27FC236}">
                <a16:creationId xmlns:a16="http://schemas.microsoft.com/office/drawing/2014/main" id="{92FA9699-FBFA-4242-9FC6-7C461DDFC2F3}"/>
              </a:ext>
            </a:extLst>
          </p:cNvPr>
          <p:cNvPicPr>
            <a:picLocks noChangeAspect="1"/>
          </p:cNvPicPr>
          <p:nvPr/>
        </p:nvPicPr>
        <p:blipFill>
          <a:blip r:embed="rId4"/>
          <a:stretch>
            <a:fillRect/>
          </a:stretch>
        </p:blipFill>
        <p:spPr>
          <a:xfrm>
            <a:off x="14214736" y="6380210"/>
            <a:ext cx="193708" cy="54099"/>
          </a:xfrm>
          <a:prstGeom prst="rect">
            <a:avLst/>
          </a:prstGeom>
        </p:spPr>
      </p:pic>
      <p:grpSp>
        <p:nvGrpSpPr>
          <p:cNvPr id="14" name="Group 13">
            <a:extLst>
              <a:ext uri="{FF2B5EF4-FFF2-40B4-BE49-F238E27FC236}">
                <a16:creationId xmlns:a16="http://schemas.microsoft.com/office/drawing/2014/main" id="{1F0AE3CD-8102-AF40-B327-DE6B14E4D54B}"/>
              </a:ext>
            </a:extLst>
          </p:cNvPr>
          <p:cNvGrpSpPr/>
          <p:nvPr/>
        </p:nvGrpSpPr>
        <p:grpSpPr>
          <a:xfrm>
            <a:off x="3943164" y="649302"/>
            <a:ext cx="7629483" cy="5585226"/>
            <a:chOff x="-238660" y="1079687"/>
            <a:chExt cx="7629483" cy="5585226"/>
          </a:xfrm>
        </p:grpSpPr>
        <p:grpSp>
          <p:nvGrpSpPr>
            <p:cNvPr id="89" name="arrow 8">
              <a:extLst>
                <a:ext uri="{FF2B5EF4-FFF2-40B4-BE49-F238E27FC236}">
                  <a16:creationId xmlns:a16="http://schemas.microsoft.com/office/drawing/2014/main" id="{F4964C8B-DFC4-3747-8334-67B875BBE1E2}"/>
                </a:ext>
              </a:extLst>
            </p:cNvPr>
            <p:cNvGrpSpPr/>
            <p:nvPr/>
          </p:nvGrpSpPr>
          <p:grpSpPr>
            <a:xfrm rot="18900000">
              <a:off x="1847068" y="1835479"/>
              <a:ext cx="1827752" cy="1067033"/>
              <a:chOff x="5407341" y="894827"/>
              <a:chExt cx="2070554" cy="1219046"/>
            </a:xfrm>
          </p:grpSpPr>
          <p:sp>
            <p:nvSpPr>
              <p:cNvPr id="222" name="Block Arc 221">
                <a:extLst>
                  <a:ext uri="{FF2B5EF4-FFF2-40B4-BE49-F238E27FC236}">
                    <a16:creationId xmlns:a16="http://schemas.microsoft.com/office/drawing/2014/main" id="{49BD63BA-8417-E248-8FDA-9FA6178410E2}"/>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23" name="Triangle 222">
                <a:extLst>
                  <a:ext uri="{FF2B5EF4-FFF2-40B4-BE49-F238E27FC236}">
                    <a16:creationId xmlns:a16="http://schemas.microsoft.com/office/drawing/2014/main" id="{C0ADFEE7-3807-5041-A67F-AFB7633115EF}"/>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4" name="Oval 223">
                <a:extLst>
                  <a:ext uri="{FF2B5EF4-FFF2-40B4-BE49-F238E27FC236}">
                    <a16:creationId xmlns:a16="http://schemas.microsoft.com/office/drawing/2014/main" id="{7BE95E61-8956-C94B-A632-4CABCB9C2885}"/>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0" name="arrow 4">
              <a:extLst>
                <a:ext uri="{FF2B5EF4-FFF2-40B4-BE49-F238E27FC236}">
                  <a16:creationId xmlns:a16="http://schemas.microsoft.com/office/drawing/2014/main" id="{66DD436F-5358-7A4E-8F7F-A1EF9CB67B20}"/>
                </a:ext>
              </a:extLst>
            </p:cNvPr>
            <p:cNvGrpSpPr/>
            <p:nvPr/>
          </p:nvGrpSpPr>
          <p:grpSpPr>
            <a:xfrm rot="8100000">
              <a:off x="3628548" y="4664386"/>
              <a:ext cx="1827752" cy="1067033"/>
              <a:chOff x="5407341" y="894827"/>
              <a:chExt cx="2070554" cy="1219046"/>
            </a:xfrm>
          </p:grpSpPr>
          <p:sp>
            <p:nvSpPr>
              <p:cNvPr id="219" name="Block Arc 218">
                <a:extLst>
                  <a:ext uri="{FF2B5EF4-FFF2-40B4-BE49-F238E27FC236}">
                    <a16:creationId xmlns:a16="http://schemas.microsoft.com/office/drawing/2014/main" id="{CCA45BDF-791A-9B47-BFF5-CDA05E4B55DE}"/>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20" name="Triangle 219">
                <a:extLst>
                  <a:ext uri="{FF2B5EF4-FFF2-40B4-BE49-F238E27FC236}">
                    <a16:creationId xmlns:a16="http://schemas.microsoft.com/office/drawing/2014/main" id="{6C1C0D78-CCBB-9F40-839F-1548EE8FDBE5}"/>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1" name="Oval 220">
                <a:extLst>
                  <a:ext uri="{FF2B5EF4-FFF2-40B4-BE49-F238E27FC236}">
                    <a16:creationId xmlns:a16="http://schemas.microsoft.com/office/drawing/2014/main" id="{2E58607B-1AAE-8A48-8832-D1B716AD3AE0}"/>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2" name="arrow 6">
              <a:extLst>
                <a:ext uri="{FF2B5EF4-FFF2-40B4-BE49-F238E27FC236}">
                  <a16:creationId xmlns:a16="http://schemas.microsoft.com/office/drawing/2014/main" id="{FABF2B52-19A8-994F-AC7B-FB935432BD0E}"/>
                </a:ext>
              </a:extLst>
            </p:cNvPr>
            <p:cNvGrpSpPr/>
            <p:nvPr/>
          </p:nvGrpSpPr>
          <p:grpSpPr>
            <a:xfrm rot="13500000">
              <a:off x="1310889" y="4125860"/>
              <a:ext cx="1812359" cy="1076096"/>
              <a:chOff x="5407341" y="894827"/>
              <a:chExt cx="2070554" cy="1219046"/>
            </a:xfrm>
          </p:grpSpPr>
          <p:sp>
            <p:nvSpPr>
              <p:cNvPr id="216" name="Block Arc 215">
                <a:extLst>
                  <a:ext uri="{FF2B5EF4-FFF2-40B4-BE49-F238E27FC236}">
                    <a16:creationId xmlns:a16="http://schemas.microsoft.com/office/drawing/2014/main" id="{BBE55A3D-2FB0-2F44-9050-A7E798F21BD2}"/>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17" name="Triangle 216">
                <a:extLst>
                  <a:ext uri="{FF2B5EF4-FFF2-40B4-BE49-F238E27FC236}">
                    <a16:creationId xmlns:a16="http://schemas.microsoft.com/office/drawing/2014/main" id="{1BF1CE42-C6FA-934B-92E3-9CA121650427}"/>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8" name="Oval 217">
                <a:extLst>
                  <a:ext uri="{FF2B5EF4-FFF2-40B4-BE49-F238E27FC236}">
                    <a16:creationId xmlns:a16="http://schemas.microsoft.com/office/drawing/2014/main" id="{DD3950E5-E2A1-F64C-A319-839FEF8D0DC5}"/>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3" name="arrow 2">
              <a:extLst>
                <a:ext uri="{FF2B5EF4-FFF2-40B4-BE49-F238E27FC236}">
                  <a16:creationId xmlns:a16="http://schemas.microsoft.com/office/drawing/2014/main" id="{7EFE2C33-59F3-CA48-B821-F5750815F835}"/>
                </a:ext>
              </a:extLst>
            </p:cNvPr>
            <p:cNvGrpSpPr/>
            <p:nvPr/>
          </p:nvGrpSpPr>
          <p:grpSpPr>
            <a:xfrm rot="2700000">
              <a:off x="4163825" y="2359382"/>
              <a:ext cx="1812359" cy="1076096"/>
              <a:chOff x="5407341" y="894827"/>
              <a:chExt cx="2070554" cy="1219046"/>
            </a:xfrm>
          </p:grpSpPr>
          <p:sp>
            <p:nvSpPr>
              <p:cNvPr id="213" name="Block Arc 212">
                <a:extLst>
                  <a:ext uri="{FF2B5EF4-FFF2-40B4-BE49-F238E27FC236}">
                    <a16:creationId xmlns:a16="http://schemas.microsoft.com/office/drawing/2014/main" id="{E410EBF6-BD52-C945-8683-35152219A6F8}"/>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14" name="Triangle 213">
                <a:extLst>
                  <a:ext uri="{FF2B5EF4-FFF2-40B4-BE49-F238E27FC236}">
                    <a16:creationId xmlns:a16="http://schemas.microsoft.com/office/drawing/2014/main" id="{6160E93B-6391-5347-9A12-90FDA0460B93}"/>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5" name="Oval 214">
                <a:extLst>
                  <a:ext uri="{FF2B5EF4-FFF2-40B4-BE49-F238E27FC236}">
                    <a16:creationId xmlns:a16="http://schemas.microsoft.com/office/drawing/2014/main" id="{A9D7A0AD-9321-9747-AA81-9884BAA399A1}"/>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4" name="arrow 7">
              <a:extLst>
                <a:ext uri="{FF2B5EF4-FFF2-40B4-BE49-F238E27FC236}">
                  <a16:creationId xmlns:a16="http://schemas.microsoft.com/office/drawing/2014/main" id="{8EF3B5B4-D122-6A4B-9F75-16449BF4E2FA}"/>
                </a:ext>
              </a:extLst>
            </p:cNvPr>
            <p:cNvGrpSpPr/>
            <p:nvPr/>
          </p:nvGrpSpPr>
          <p:grpSpPr>
            <a:xfrm rot="16200000">
              <a:off x="1104318" y="2868679"/>
              <a:ext cx="1812359" cy="1076096"/>
              <a:chOff x="5407341" y="894827"/>
              <a:chExt cx="2070554" cy="1219046"/>
            </a:xfrm>
          </p:grpSpPr>
          <p:sp>
            <p:nvSpPr>
              <p:cNvPr id="210" name="Block Arc 209">
                <a:extLst>
                  <a:ext uri="{FF2B5EF4-FFF2-40B4-BE49-F238E27FC236}">
                    <a16:creationId xmlns:a16="http://schemas.microsoft.com/office/drawing/2014/main" id="{A39558AE-67E0-004D-9BFA-8286DD28BD21}"/>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11" name="Triangle 210">
                <a:extLst>
                  <a:ext uri="{FF2B5EF4-FFF2-40B4-BE49-F238E27FC236}">
                    <a16:creationId xmlns:a16="http://schemas.microsoft.com/office/drawing/2014/main" id="{1D6804A4-7F94-A742-BC7A-0DA6DE1E5D4A}"/>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2" name="Oval 211">
                <a:extLst>
                  <a:ext uri="{FF2B5EF4-FFF2-40B4-BE49-F238E27FC236}">
                    <a16:creationId xmlns:a16="http://schemas.microsoft.com/office/drawing/2014/main" id="{3272C995-79C9-514E-B40F-39F2C54DA994}"/>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5" name="arrow 3">
              <a:extLst>
                <a:ext uri="{FF2B5EF4-FFF2-40B4-BE49-F238E27FC236}">
                  <a16:creationId xmlns:a16="http://schemas.microsoft.com/office/drawing/2014/main" id="{2ABB062E-B177-184C-B072-084DDD7CC672}"/>
                </a:ext>
              </a:extLst>
            </p:cNvPr>
            <p:cNvGrpSpPr/>
            <p:nvPr/>
          </p:nvGrpSpPr>
          <p:grpSpPr>
            <a:xfrm rot="5400000">
              <a:off x="4381346" y="3619929"/>
              <a:ext cx="1812359" cy="1076096"/>
              <a:chOff x="5407341" y="894827"/>
              <a:chExt cx="2070554" cy="1219046"/>
            </a:xfrm>
          </p:grpSpPr>
          <p:sp>
            <p:nvSpPr>
              <p:cNvPr id="207" name="Block Arc 206">
                <a:extLst>
                  <a:ext uri="{FF2B5EF4-FFF2-40B4-BE49-F238E27FC236}">
                    <a16:creationId xmlns:a16="http://schemas.microsoft.com/office/drawing/2014/main" id="{56028D27-BE33-F240-8AF7-3E6AAC9795CC}"/>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08" name="Triangle 207">
                <a:extLst>
                  <a:ext uri="{FF2B5EF4-FFF2-40B4-BE49-F238E27FC236}">
                    <a16:creationId xmlns:a16="http://schemas.microsoft.com/office/drawing/2014/main" id="{8B356648-BD69-8E4F-B6A8-740C8866661F}"/>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9" name="Oval 208">
                <a:extLst>
                  <a:ext uri="{FF2B5EF4-FFF2-40B4-BE49-F238E27FC236}">
                    <a16:creationId xmlns:a16="http://schemas.microsoft.com/office/drawing/2014/main" id="{9FE38832-6FC9-344B-80CC-5669C8789DBF}"/>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6" name="arrow 5">
              <a:extLst>
                <a:ext uri="{FF2B5EF4-FFF2-40B4-BE49-F238E27FC236}">
                  <a16:creationId xmlns:a16="http://schemas.microsoft.com/office/drawing/2014/main" id="{21A49255-B5B5-7340-A01B-CFD119E3FA07}"/>
                </a:ext>
              </a:extLst>
            </p:cNvPr>
            <p:cNvGrpSpPr/>
            <p:nvPr/>
          </p:nvGrpSpPr>
          <p:grpSpPr>
            <a:xfrm rot="10800000">
              <a:off x="2348577" y="4877297"/>
              <a:ext cx="1827752" cy="1067033"/>
              <a:chOff x="5407341" y="894827"/>
              <a:chExt cx="2070554" cy="1219046"/>
            </a:xfrm>
          </p:grpSpPr>
          <p:sp>
            <p:nvSpPr>
              <p:cNvPr id="204" name="Block Arc 203">
                <a:extLst>
                  <a:ext uri="{FF2B5EF4-FFF2-40B4-BE49-F238E27FC236}">
                    <a16:creationId xmlns:a16="http://schemas.microsoft.com/office/drawing/2014/main" id="{3117D786-BC66-4448-8182-D6361973403E}"/>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05" name="Triangle 204">
                <a:extLst>
                  <a:ext uri="{FF2B5EF4-FFF2-40B4-BE49-F238E27FC236}">
                    <a16:creationId xmlns:a16="http://schemas.microsoft.com/office/drawing/2014/main" id="{906757A6-4E99-364C-98C4-DB2FB65B5466}"/>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6" name="Oval 205">
                <a:extLst>
                  <a:ext uri="{FF2B5EF4-FFF2-40B4-BE49-F238E27FC236}">
                    <a16:creationId xmlns:a16="http://schemas.microsoft.com/office/drawing/2014/main" id="{56EAF61B-0047-7242-849E-23BB81D8BF8D}"/>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7" name="arrow 1">
              <a:extLst>
                <a:ext uri="{FF2B5EF4-FFF2-40B4-BE49-F238E27FC236}">
                  <a16:creationId xmlns:a16="http://schemas.microsoft.com/office/drawing/2014/main" id="{47E09111-4148-1248-8673-1AD675577262}"/>
                </a:ext>
              </a:extLst>
            </p:cNvPr>
            <p:cNvGrpSpPr/>
            <p:nvPr/>
          </p:nvGrpSpPr>
          <p:grpSpPr>
            <a:xfrm>
              <a:off x="3106210" y="1627868"/>
              <a:ext cx="1827752" cy="1067033"/>
              <a:chOff x="5407341" y="894827"/>
              <a:chExt cx="2070554" cy="1219046"/>
            </a:xfrm>
          </p:grpSpPr>
          <p:sp>
            <p:nvSpPr>
              <p:cNvPr id="201" name="Block Arc 200">
                <a:extLst>
                  <a:ext uri="{FF2B5EF4-FFF2-40B4-BE49-F238E27FC236}">
                    <a16:creationId xmlns:a16="http://schemas.microsoft.com/office/drawing/2014/main" id="{463A666A-458F-844D-A943-0B0143BAA0C0}"/>
                  </a:ext>
                </a:extLst>
              </p:cNvPr>
              <p:cNvSpPr/>
              <p:nvPr/>
            </p:nvSpPr>
            <p:spPr>
              <a:xfrm rot="1876820">
                <a:off x="6166429" y="894827"/>
                <a:ext cx="1218183" cy="1149359"/>
              </a:xfrm>
              <a:prstGeom prst="blockArc">
                <a:avLst>
                  <a:gd name="adj1" fmla="val 11165411"/>
                  <a:gd name="adj2" fmla="val 18123292"/>
                  <a:gd name="adj3" fmla="val 22575"/>
                </a:avLst>
              </a:prstGeom>
              <a:gradFill>
                <a:gsLst>
                  <a:gs pos="0">
                    <a:schemeClr val="accent2"/>
                  </a:gs>
                  <a:gs pos="100000">
                    <a:schemeClr val="accent4"/>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202" name="Triangle 201">
                <a:extLst>
                  <a:ext uri="{FF2B5EF4-FFF2-40B4-BE49-F238E27FC236}">
                    <a16:creationId xmlns:a16="http://schemas.microsoft.com/office/drawing/2014/main" id="{4382920A-D12E-144C-9B86-8F8D8A4F4114}"/>
                  </a:ext>
                </a:extLst>
              </p:cNvPr>
              <p:cNvSpPr/>
              <p:nvPr/>
            </p:nvSpPr>
            <p:spPr>
              <a:xfrm rot="8504859">
                <a:off x="6982362" y="1172989"/>
                <a:ext cx="495533" cy="3199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3" name="Oval 202">
                <a:extLst>
                  <a:ext uri="{FF2B5EF4-FFF2-40B4-BE49-F238E27FC236}">
                    <a16:creationId xmlns:a16="http://schemas.microsoft.com/office/drawing/2014/main" id="{0D9D9F77-B268-F248-919B-C12C27653DF3}"/>
                  </a:ext>
                </a:extLst>
              </p:cNvPr>
              <p:cNvSpPr/>
              <p:nvPr/>
            </p:nvSpPr>
            <p:spPr>
              <a:xfrm>
                <a:off x="5407341" y="913295"/>
                <a:ext cx="1200578" cy="12005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18" name="TextBox 117">
              <a:extLst>
                <a:ext uri="{FF2B5EF4-FFF2-40B4-BE49-F238E27FC236}">
                  <a16:creationId xmlns:a16="http://schemas.microsoft.com/office/drawing/2014/main" id="{E766B8A0-5555-5E43-B2E4-6A6DC15CE3CE}"/>
                </a:ext>
              </a:extLst>
            </p:cNvPr>
            <p:cNvSpPr txBox="1"/>
            <p:nvPr/>
          </p:nvSpPr>
          <p:spPr>
            <a:xfrm>
              <a:off x="2690109" y="6080138"/>
              <a:ext cx="2009027" cy="584775"/>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Purchase &amp; Onboarding</a:t>
              </a:r>
            </a:p>
          </p:txBody>
        </p:sp>
        <p:grpSp>
          <p:nvGrpSpPr>
            <p:cNvPr id="119" name="Group 118">
              <a:extLst>
                <a:ext uri="{FF2B5EF4-FFF2-40B4-BE49-F238E27FC236}">
                  <a16:creationId xmlns:a16="http://schemas.microsoft.com/office/drawing/2014/main" id="{D49841E9-AC2B-3A41-9231-4E8F5B9C561F}"/>
                </a:ext>
              </a:extLst>
            </p:cNvPr>
            <p:cNvGrpSpPr/>
            <p:nvPr/>
          </p:nvGrpSpPr>
          <p:grpSpPr>
            <a:xfrm>
              <a:off x="1955674" y="2105163"/>
              <a:ext cx="3865851" cy="3829371"/>
              <a:chOff x="4283193" y="1940832"/>
              <a:chExt cx="3968979" cy="3964917"/>
            </a:xfrm>
          </p:grpSpPr>
          <p:sp>
            <p:nvSpPr>
              <p:cNvPr id="196" name="Oval 195">
                <a:extLst>
                  <a:ext uri="{FF2B5EF4-FFF2-40B4-BE49-F238E27FC236}">
                    <a16:creationId xmlns:a16="http://schemas.microsoft.com/office/drawing/2014/main" id="{F0EF9C6D-DC87-9945-9D6D-B30C8BA6A523}"/>
                  </a:ext>
                </a:extLst>
              </p:cNvPr>
              <p:cNvSpPr/>
              <p:nvPr/>
            </p:nvSpPr>
            <p:spPr>
              <a:xfrm rot="6120000">
                <a:off x="6665471" y="4308494"/>
                <a:ext cx="1093249" cy="1093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7" name="Oval 196">
                <a:extLst>
                  <a:ext uri="{FF2B5EF4-FFF2-40B4-BE49-F238E27FC236}">
                    <a16:creationId xmlns:a16="http://schemas.microsoft.com/office/drawing/2014/main" id="{3F8918F2-27DF-1844-834F-0C0D577C4C3B}"/>
                  </a:ext>
                </a:extLst>
              </p:cNvPr>
              <p:cNvSpPr/>
              <p:nvPr/>
            </p:nvSpPr>
            <p:spPr>
              <a:xfrm rot="6120000">
                <a:off x="7146875" y="3125608"/>
                <a:ext cx="1105297" cy="1105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8" name="Oval 197">
                <a:extLst>
                  <a:ext uri="{FF2B5EF4-FFF2-40B4-BE49-F238E27FC236}">
                    <a16:creationId xmlns:a16="http://schemas.microsoft.com/office/drawing/2014/main" id="{F0F5A390-271D-254F-ACFF-7E3408E3F04D}"/>
                  </a:ext>
                </a:extLst>
              </p:cNvPr>
              <p:cNvSpPr/>
              <p:nvPr/>
            </p:nvSpPr>
            <p:spPr>
              <a:xfrm rot="6120000">
                <a:off x="6648763" y="1940832"/>
                <a:ext cx="1090193" cy="10901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9" name="Oval 198">
                <a:extLst>
                  <a:ext uri="{FF2B5EF4-FFF2-40B4-BE49-F238E27FC236}">
                    <a16:creationId xmlns:a16="http://schemas.microsoft.com/office/drawing/2014/main" id="{E7E1FADF-0FAB-A94E-BCEB-2EDDBA49F432}"/>
                  </a:ext>
                </a:extLst>
              </p:cNvPr>
              <p:cNvSpPr/>
              <p:nvPr/>
            </p:nvSpPr>
            <p:spPr>
              <a:xfrm rot="6120000">
                <a:off x="5465965" y="4807660"/>
                <a:ext cx="1098089" cy="109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0" name="Oval 199">
                <a:extLst>
                  <a:ext uri="{FF2B5EF4-FFF2-40B4-BE49-F238E27FC236}">
                    <a16:creationId xmlns:a16="http://schemas.microsoft.com/office/drawing/2014/main" id="{374767BE-7A31-E042-8AD9-2B99ED9E1BF9}"/>
                  </a:ext>
                </a:extLst>
              </p:cNvPr>
              <p:cNvSpPr/>
              <p:nvPr/>
            </p:nvSpPr>
            <p:spPr>
              <a:xfrm rot="6120000">
                <a:off x="4283193" y="4292149"/>
                <a:ext cx="1114259" cy="11142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0" name="TextBox 119">
              <a:extLst>
                <a:ext uri="{FF2B5EF4-FFF2-40B4-BE49-F238E27FC236}">
                  <a16:creationId xmlns:a16="http://schemas.microsoft.com/office/drawing/2014/main" id="{192A58EB-D46B-6A43-9445-7FBC66C9C1F3}"/>
                </a:ext>
              </a:extLst>
            </p:cNvPr>
            <p:cNvSpPr txBox="1"/>
            <p:nvPr/>
          </p:nvSpPr>
          <p:spPr>
            <a:xfrm>
              <a:off x="2931930" y="1079687"/>
              <a:ext cx="1434175" cy="33855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Product Dev.</a:t>
              </a:r>
            </a:p>
          </p:txBody>
        </p:sp>
        <p:sp>
          <p:nvSpPr>
            <p:cNvPr id="121" name="TextBox 120">
              <a:extLst>
                <a:ext uri="{FF2B5EF4-FFF2-40B4-BE49-F238E27FC236}">
                  <a16:creationId xmlns:a16="http://schemas.microsoft.com/office/drawing/2014/main" id="{93BA376A-8E1B-3B41-A736-97E837911A29}"/>
                </a:ext>
              </a:extLst>
            </p:cNvPr>
            <p:cNvSpPr txBox="1"/>
            <p:nvPr/>
          </p:nvSpPr>
          <p:spPr>
            <a:xfrm>
              <a:off x="6053597" y="3620680"/>
              <a:ext cx="1337226" cy="338554"/>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Distribution</a:t>
              </a:r>
            </a:p>
          </p:txBody>
        </p:sp>
        <p:sp>
          <p:nvSpPr>
            <p:cNvPr id="122" name="TextBox 121">
              <a:extLst>
                <a:ext uri="{FF2B5EF4-FFF2-40B4-BE49-F238E27FC236}">
                  <a16:creationId xmlns:a16="http://schemas.microsoft.com/office/drawing/2014/main" id="{6E82D09C-9844-114F-9BDA-A80786B46FBF}"/>
                </a:ext>
              </a:extLst>
            </p:cNvPr>
            <p:cNvSpPr txBox="1"/>
            <p:nvPr/>
          </p:nvSpPr>
          <p:spPr>
            <a:xfrm>
              <a:off x="-238660" y="3620677"/>
              <a:ext cx="1489895" cy="338554"/>
            </a:xfrm>
            <a:prstGeom prst="rect">
              <a:avLst/>
            </a:prstGeom>
            <a:noFill/>
          </p:spPr>
          <p:txBody>
            <a:bodyPr wrap="non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Claim Admin.</a:t>
              </a:r>
            </a:p>
          </p:txBody>
        </p:sp>
        <p:sp>
          <p:nvSpPr>
            <p:cNvPr id="123" name="TextBox 122">
              <a:extLst>
                <a:ext uri="{FF2B5EF4-FFF2-40B4-BE49-F238E27FC236}">
                  <a16:creationId xmlns:a16="http://schemas.microsoft.com/office/drawing/2014/main" id="{FE4AD1EC-3FE2-3941-B72C-9677ECE28D57}"/>
                </a:ext>
              </a:extLst>
            </p:cNvPr>
            <p:cNvSpPr txBox="1"/>
            <p:nvPr/>
          </p:nvSpPr>
          <p:spPr>
            <a:xfrm>
              <a:off x="5487844" y="2121479"/>
              <a:ext cx="1154483" cy="338554"/>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Marketing</a:t>
              </a:r>
            </a:p>
          </p:txBody>
        </p:sp>
        <p:sp>
          <p:nvSpPr>
            <p:cNvPr id="124" name="TextBox 123">
              <a:extLst>
                <a:ext uri="{FF2B5EF4-FFF2-40B4-BE49-F238E27FC236}">
                  <a16:creationId xmlns:a16="http://schemas.microsoft.com/office/drawing/2014/main" id="{C5245F96-A621-CB41-938F-F66DF7A44E27}"/>
                </a:ext>
              </a:extLst>
            </p:cNvPr>
            <p:cNvSpPr txBox="1"/>
            <p:nvPr/>
          </p:nvSpPr>
          <p:spPr>
            <a:xfrm>
              <a:off x="5487844" y="5120836"/>
              <a:ext cx="1451038" cy="338554"/>
            </a:xfrm>
            <a:prstGeom prst="rect">
              <a:avLst/>
            </a:prstGeom>
            <a:noFill/>
          </p:spPr>
          <p:txBody>
            <a:bodyPr wrap="non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Underwriting</a:t>
              </a:r>
            </a:p>
          </p:txBody>
        </p:sp>
        <p:sp>
          <p:nvSpPr>
            <p:cNvPr id="125" name="TextBox 124">
              <a:extLst>
                <a:ext uri="{FF2B5EF4-FFF2-40B4-BE49-F238E27FC236}">
                  <a16:creationId xmlns:a16="http://schemas.microsoft.com/office/drawing/2014/main" id="{125C8E64-140F-9949-AEF3-736D7B5DC1A3}"/>
                </a:ext>
              </a:extLst>
            </p:cNvPr>
            <p:cNvSpPr txBox="1"/>
            <p:nvPr/>
          </p:nvSpPr>
          <p:spPr>
            <a:xfrm>
              <a:off x="274970" y="5075613"/>
              <a:ext cx="1534780" cy="338554"/>
            </a:xfrm>
            <a:prstGeom prst="rect">
              <a:avLst/>
            </a:prstGeom>
            <a:noFill/>
          </p:spPr>
          <p:txBody>
            <a:bodyPr wrap="non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Policy Admin.</a:t>
              </a:r>
            </a:p>
          </p:txBody>
        </p:sp>
        <p:sp>
          <p:nvSpPr>
            <p:cNvPr id="126" name="TextBox 125">
              <a:extLst>
                <a:ext uri="{FF2B5EF4-FFF2-40B4-BE49-F238E27FC236}">
                  <a16:creationId xmlns:a16="http://schemas.microsoft.com/office/drawing/2014/main" id="{78C13C71-D1E8-DD4D-BDE5-6BCF18DF31E5}"/>
                </a:ext>
              </a:extLst>
            </p:cNvPr>
            <p:cNvSpPr txBox="1"/>
            <p:nvPr/>
          </p:nvSpPr>
          <p:spPr>
            <a:xfrm>
              <a:off x="772114" y="1998365"/>
              <a:ext cx="1037635" cy="584775"/>
            </a:xfrm>
            <a:prstGeom prst="rect">
              <a:avLst/>
            </a:prstGeom>
            <a:noFill/>
          </p:spPr>
          <p:txBody>
            <a:bodyPr wrap="square" rtlCol="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Policy Renewal</a:t>
              </a:r>
            </a:p>
          </p:txBody>
        </p:sp>
        <p:grpSp>
          <p:nvGrpSpPr>
            <p:cNvPr id="127" name="circle 1">
              <a:extLst>
                <a:ext uri="{FF2B5EF4-FFF2-40B4-BE49-F238E27FC236}">
                  <a16:creationId xmlns:a16="http://schemas.microsoft.com/office/drawing/2014/main" id="{DDB7D7D0-BD57-8C4B-BD7E-B469A1DACD39}"/>
                </a:ext>
              </a:extLst>
            </p:cNvPr>
            <p:cNvGrpSpPr/>
            <p:nvPr/>
          </p:nvGrpSpPr>
          <p:grpSpPr>
            <a:xfrm>
              <a:off x="3168327" y="1683776"/>
              <a:ext cx="961364" cy="953268"/>
              <a:chOff x="5528196" y="1504529"/>
              <a:chExt cx="987010" cy="987010"/>
            </a:xfrm>
          </p:grpSpPr>
          <p:sp>
            <p:nvSpPr>
              <p:cNvPr id="194" name="Freeform 193">
                <a:extLst>
                  <a:ext uri="{FF2B5EF4-FFF2-40B4-BE49-F238E27FC236}">
                    <a16:creationId xmlns:a16="http://schemas.microsoft.com/office/drawing/2014/main" id="{50246AE4-9DC7-2443-985D-3BC6F672B6F6}"/>
                  </a:ext>
                </a:extLst>
              </p:cNvPr>
              <p:cNvSpPr/>
              <p:nvPr/>
            </p:nvSpPr>
            <p:spPr>
              <a:xfrm>
                <a:off x="5594615" y="1570947"/>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ML Insights</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Customer</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Segmentation</a:t>
                </a:r>
                <a:endParaRPr kumimoji="0" lang="en-US" sz="1051"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195" name="Freeform 194">
                <a:extLst>
                  <a:ext uri="{FF2B5EF4-FFF2-40B4-BE49-F238E27FC236}">
                    <a16:creationId xmlns:a16="http://schemas.microsoft.com/office/drawing/2014/main" id="{EEB1BF0C-7442-5044-AA9A-9436314B6DF8}"/>
                  </a:ext>
                </a:extLst>
              </p:cNvPr>
              <p:cNvSpPr/>
              <p:nvPr/>
            </p:nvSpPr>
            <p:spPr>
              <a:xfrm>
                <a:off x="5528196" y="1504529"/>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28" name="circle 2">
              <a:extLst>
                <a:ext uri="{FF2B5EF4-FFF2-40B4-BE49-F238E27FC236}">
                  <a16:creationId xmlns:a16="http://schemas.microsoft.com/office/drawing/2014/main" id="{D2D97D15-34CA-FA4C-98D0-07936F32CDE6}"/>
                </a:ext>
              </a:extLst>
            </p:cNvPr>
            <p:cNvGrpSpPr/>
            <p:nvPr/>
          </p:nvGrpSpPr>
          <p:grpSpPr>
            <a:xfrm>
              <a:off x="4327627" y="2159930"/>
              <a:ext cx="961364" cy="953268"/>
              <a:chOff x="6718422" y="1997536"/>
              <a:chExt cx="987010" cy="987010"/>
            </a:xfrm>
          </p:grpSpPr>
          <p:sp>
            <p:nvSpPr>
              <p:cNvPr id="192" name="Freeform 191">
                <a:extLst>
                  <a:ext uri="{FF2B5EF4-FFF2-40B4-BE49-F238E27FC236}">
                    <a16:creationId xmlns:a16="http://schemas.microsoft.com/office/drawing/2014/main" id="{EB7CC3D4-05F5-FA46-8F70-4D3AB478AF30}"/>
                  </a:ext>
                </a:extLst>
              </p:cNvPr>
              <p:cNvSpPr/>
              <p:nvPr/>
            </p:nvSpPr>
            <p:spPr>
              <a:xfrm>
                <a:off x="6784841" y="2063954"/>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Leads</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Status</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Source</a:t>
                </a:r>
              </a:p>
            </p:txBody>
          </p:sp>
          <p:sp>
            <p:nvSpPr>
              <p:cNvPr id="193" name="Freeform 192">
                <a:extLst>
                  <a:ext uri="{FF2B5EF4-FFF2-40B4-BE49-F238E27FC236}">
                    <a16:creationId xmlns:a16="http://schemas.microsoft.com/office/drawing/2014/main" id="{F55E6B3A-8725-FF46-B3E3-83348D2155C5}"/>
                  </a:ext>
                </a:extLst>
              </p:cNvPr>
              <p:cNvSpPr/>
              <p:nvPr/>
            </p:nvSpPr>
            <p:spPr>
              <a:xfrm>
                <a:off x="6718422" y="1997536"/>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29" name="circle 3">
              <a:extLst>
                <a:ext uri="{FF2B5EF4-FFF2-40B4-BE49-F238E27FC236}">
                  <a16:creationId xmlns:a16="http://schemas.microsoft.com/office/drawing/2014/main" id="{99FE7C12-0E76-B849-AA93-26821DDEDD98}"/>
                </a:ext>
              </a:extLst>
            </p:cNvPr>
            <p:cNvGrpSpPr/>
            <p:nvPr/>
          </p:nvGrpSpPr>
          <p:grpSpPr>
            <a:xfrm>
              <a:off x="4807825" y="3309465"/>
              <a:ext cx="961364" cy="953268"/>
              <a:chOff x="7211430" y="3187761"/>
              <a:chExt cx="987010" cy="987010"/>
            </a:xfrm>
          </p:grpSpPr>
          <p:sp>
            <p:nvSpPr>
              <p:cNvPr id="190" name="Freeform 189">
                <a:extLst>
                  <a:ext uri="{FF2B5EF4-FFF2-40B4-BE49-F238E27FC236}">
                    <a16:creationId xmlns:a16="http://schemas.microsoft.com/office/drawing/2014/main" id="{E5891B56-2F82-A744-9A92-E61A0E5F40B0}"/>
                  </a:ext>
                </a:extLst>
              </p:cNvPr>
              <p:cNvSpPr/>
              <p:nvPr/>
            </p:nvSpPr>
            <p:spPr>
              <a:xfrm>
                <a:off x="7297611" y="3244213"/>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Opportunities</a:t>
                </a:r>
              </a:p>
              <a:p>
                <a:pPr algn="ctr" defTabSz="533395">
                  <a:spcBef>
                    <a:spcPct val="0"/>
                  </a:spcBef>
                  <a:defRPr/>
                </a:pPr>
                <a:r>
                  <a:rPr lang="en-US" sz="900" dirty="0">
                    <a:solidFill>
                      <a:srgbClr val="3A3838"/>
                    </a:solidFill>
                    <a:latin typeface="Arial" panose="020B0604020202020204" pitchFamily="34" charset="0"/>
                    <a:cs typeface="Arial" panose="020B0604020202020204" pitchFamily="34" charset="0"/>
                  </a:rPr>
                  <a:t>Targeted Marketing</a:t>
                </a:r>
              </a:p>
            </p:txBody>
          </p:sp>
          <p:sp>
            <p:nvSpPr>
              <p:cNvPr id="191" name="Freeform 190">
                <a:extLst>
                  <a:ext uri="{FF2B5EF4-FFF2-40B4-BE49-F238E27FC236}">
                    <a16:creationId xmlns:a16="http://schemas.microsoft.com/office/drawing/2014/main" id="{1EA4573E-6367-7C47-99CB-1355EEBA3AB9}"/>
                  </a:ext>
                </a:extLst>
              </p:cNvPr>
              <p:cNvSpPr/>
              <p:nvPr/>
            </p:nvSpPr>
            <p:spPr>
              <a:xfrm>
                <a:off x="7211430" y="3187761"/>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30" name="circle 4">
              <a:extLst>
                <a:ext uri="{FF2B5EF4-FFF2-40B4-BE49-F238E27FC236}">
                  <a16:creationId xmlns:a16="http://schemas.microsoft.com/office/drawing/2014/main" id="{758EDC61-AF55-0E49-A80F-C3ABF93A2748}"/>
                </a:ext>
              </a:extLst>
            </p:cNvPr>
            <p:cNvGrpSpPr/>
            <p:nvPr/>
          </p:nvGrpSpPr>
          <p:grpSpPr>
            <a:xfrm>
              <a:off x="4327627" y="4459000"/>
              <a:ext cx="961364" cy="953268"/>
              <a:chOff x="6718422" y="4377986"/>
              <a:chExt cx="987010" cy="987010"/>
            </a:xfrm>
          </p:grpSpPr>
          <p:sp>
            <p:nvSpPr>
              <p:cNvPr id="188" name="Freeform 187">
                <a:extLst>
                  <a:ext uri="{FF2B5EF4-FFF2-40B4-BE49-F238E27FC236}">
                    <a16:creationId xmlns:a16="http://schemas.microsoft.com/office/drawing/2014/main" id="{335FC652-8F9C-AC45-BDBC-942A9D7C66D2}"/>
                  </a:ext>
                </a:extLst>
              </p:cNvPr>
              <p:cNvSpPr/>
              <p:nvPr/>
            </p:nvSpPr>
            <p:spPr>
              <a:xfrm>
                <a:off x="6784841" y="4444404"/>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Insights</a:t>
                </a:r>
              </a:p>
              <a:p>
                <a:pPr marL="0" marR="0" lvl="0" indent="0" algn="ctr" defTabSz="533395" rtl="0" eaLnBrk="1" fontAlgn="auto" latinLnBrk="0" hangingPunct="1">
                  <a:lnSpc>
                    <a:spcPct val="100000"/>
                  </a:lnSpc>
                  <a:spcBef>
                    <a:spcPct val="0"/>
                  </a:spcBef>
                  <a:spcAft>
                    <a:spcPts val="0"/>
                  </a:spcAft>
                  <a:buClrTx/>
                  <a:buSzTx/>
                  <a:buFontTx/>
                  <a:buNone/>
                  <a:tabLst/>
                  <a:defRPr/>
                </a:pPr>
                <a:r>
                  <a:rPr lang="en-US" sz="900" dirty="0">
                    <a:solidFill>
                      <a:srgbClr val="3A3838"/>
                    </a:solidFill>
                    <a:latin typeface="Arial" panose="020B0604020202020204" pitchFamily="34" charset="0"/>
                    <a:cs typeface="Arial" panose="020B0604020202020204" pitchFamily="34" charset="0"/>
                  </a:rPr>
                  <a:t>Risk evaluation</a:t>
                </a:r>
                <a:endPar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189" name="Freeform 188">
                <a:extLst>
                  <a:ext uri="{FF2B5EF4-FFF2-40B4-BE49-F238E27FC236}">
                    <a16:creationId xmlns:a16="http://schemas.microsoft.com/office/drawing/2014/main" id="{EBC127DA-EC85-E143-8F3F-B4875912F4C1}"/>
                  </a:ext>
                </a:extLst>
              </p:cNvPr>
              <p:cNvSpPr/>
              <p:nvPr/>
            </p:nvSpPr>
            <p:spPr>
              <a:xfrm>
                <a:off x="6718422" y="4377986"/>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31" name="circle 5">
              <a:extLst>
                <a:ext uri="{FF2B5EF4-FFF2-40B4-BE49-F238E27FC236}">
                  <a16:creationId xmlns:a16="http://schemas.microsoft.com/office/drawing/2014/main" id="{3F1F12F8-CE8F-A64B-B25B-A5BDEE28AD7A}"/>
                </a:ext>
              </a:extLst>
            </p:cNvPr>
            <p:cNvGrpSpPr/>
            <p:nvPr/>
          </p:nvGrpSpPr>
          <p:grpSpPr>
            <a:xfrm>
              <a:off x="3168327" y="4935154"/>
              <a:ext cx="961364" cy="953268"/>
              <a:chOff x="5528196" y="4870994"/>
              <a:chExt cx="987010" cy="987010"/>
            </a:xfrm>
          </p:grpSpPr>
          <p:sp>
            <p:nvSpPr>
              <p:cNvPr id="186" name="Freeform 185">
                <a:extLst>
                  <a:ext uri="{FF2B5EF4-FFF2-40B4-BE49-F238E27FC236}">
                    <a16:creationId xmlns:a16="http://schemas.microsoft.com/office/drawing/2014/main" id="{997FDAB8-1496-AD4A-AC25-9BAD7AC80F62}"/>
                  </a:ext>
                </a:extLst>
              </p:cNvPr>
              <p:cNvSpPr/>
              <p:nvPr/>
            </p:nvSpPr>
            <p:spPr>
              <a:xfrm>
                <a:off x="5594615" y="4937412"/>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Shipments</a:t>
                </a:r>
              </a:p>
            </p:txBody>
          </p:sp>
          <p:sp>
            <p:nvSpPr>
              <p:cNvPr id="187" name="Freeform 186">
                <a:extLst>
                  <a:ext uri="{FF2B5EF4-FFF2-40B4-BE49-F238E27FC236}">
                    <a16:creationId xmlns:a16="http://schemas.microsoft.com/office/drawing/2014/main" id="{4F77A882-6B09-3046-8CD6-6006875161BB}"/>
                  </a:ext>
                </a:extLst>
              </p:cNvPr>
              <p:cNvSpPr/>
              <p:nvPr/>
            </p:nvSpPr>
            <p:spPr>
              <a:xfrm>
                <a:off x="5528196" y="4870994"/>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32" name="circle 6">
              <a:extLst>
                <a:ext uri="{FF2B5EF4-FFF2-40B4-BE49-F238E27FC236}">
                  <a16:creationId xmlns:a16="http://schemas.microsoft.com/office/drawing/2014/main" id="{DF57DB15-546C-D949-9C9B-FDED4CA4B52B}"/>
                </a:ext>
              </a:extLst>
            </p:cNvPr>
            <p:cNvGrpSpPr/>
            <p:nvPr/>
          </p:nvGrpSpPr>
          <p:grpSpPr>
            <a:xfrm>
              <a:off x="2009030" y="4459000"/>
              <a:ext cx="961364" cy="953268"/>
              <a:chOff x="4337971" y="4377986"/>
              <a:chExt cx="987010" cy="987010"/>
            </a:xfrm>
          </p:grpSpPr>
          <p:sp>
            <p:nvSpPr>
              <p:cNvPr id="184" name="Freeform 183">
                <a:extLst>
                  <a:ext uri="{FF2B5EF4-FFF2-40B4-BE49-F238E27FC236}">
                    <a16:creationId xmlns:a16="http://schemas.microsoft.com/office/drawing/2014/main" id="{DF7CE596-FF1E-284D-BCED-9D42578F7B20}"/>
                  </a:ext>
                </a:extLst>
              </p:cNvPr>
              <p:cNvSpPr/>
              <p:nvPr/>
            </p:nvSpPr>
            <p:spPr>
              <a:xfrm>
                <a:off x="4404390" y="4444404"/>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Payments</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Transactions &amp;</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Self-service</a:t>
                </a:r>
              </a:p>
            </p:txBody>
          </p:sp>
          <p:sp>
            <p:nvSpPr>
              <p:cNvPr id="185" name="Freeform 184">
                <a:extLst>
                  <a:ext uri="{FF2B5EF4-FFF2-40B4-BE49-F238E27FC236}">
                    <a16:creationId xmlns:a16="http://schemas.microsoft.com/office/drawing/2014/main" id="{F5FE9C7A-652A-194B-B933-363A0FB3CA10}"/>
                  </a:ext>
                </a:extLst>
              </p:cNvPr>
              <p:cNvSpPr/>
              <p:nvPr/>
            </p:nvSpPr>
            <p:spPr>
              <a:xfrm>
                <a:off x="4337971" y="4377986"/>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33" name="circle 7">
              <a:extLst>
                <a:ext uri="{FF2B5EF4-FFF2-40B4-BE49-F238E27FC236}">
                  <a16:creationId xmlns:a16="http://schemas.microsoft.com/office/drawing/2014/main" id="{12F83BA8-2B7A-094B-BBD1-778A618E2878}"/>
                </a:ext>
              </a:extLst>
            </p:cNvPr>
            <p:cNvGrpSpPr/>
            <p:nvPr/>
          </p:nvGrpSpPr>
          <p:grpSpPr>
            <a:xfrm>
              <a:off x="1528832" y="3309465"/>
              <a:ext cx="961364" cy="953268"/>
              <a:chOff x="3844964" y="3187761"/>
              <a:chExt cx="987010" cy="987010"/>
            </a:xfrm>
          </p:grpSpPr>
          <p:sp>
            <p:nvSpPr>
              <p:cNvPr id="182" name="Freeform 181">
                <a:extLst>
                  <a:ext uri="{FF2B5EF4-FFF2-40B4-BE49-F238E27FC236}">
                    <a16:creationId xmlns:a16="http://schemas.microsoft.com/office/drawing/2014/main" id="{262A6F05-92C4-2E44-A71C-E33411161A50}"/>
                  </a:ext>
                </a:extLst>
              </p:cNvPr>
              <p:cNvSpPr/>
              <p:nvPr/>
            </p:nvSpPr>
            <p:spPr>
              <a:xfrm>
                <a:off x="3950910" y="3254179"/>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Settlement</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Submission &amp;</a:t>
                </a:r>
              </a:p>
              <a:p>
                <a:pPr marL="0" marR="0" lvl="0" indent="0" algn="ctr" defTabSz="533395" rtl="0" eaLnBrk="1" fontAlgn="auto" latinLnBrk="0" hangingPunct="1">
                  <a:lnSpc>
                    <a:spcPct val="100000"/>
                  </a:lnSpc>
                  <a:spcBef>
                    <a:spcPct val="0"/>
                  </a:spcBef>
                  <a:spcAft>
                    <a:spcPts val="0"/>
                  </a:spcAft>
                  <a:buClrTx/>
                  <a:buSzTx/>
                  <a:buFontTx/>
                  <a:buNone/>
                  <a:tabLst/>
                  <a:defRPr/>
                </a:pPr>
                <a:r>
                  <a:rPr lang="en-US" sz="1000" dirty="0">
                    <a:solidFill>
                      <a:srgbClr val="3A3838"/>
                    </a:solidFill>
                    <a:latin typeface="Arial" panose="020B0604020202020204" pitchFamily="34" charset="0"/>
                    <a:cs typeface="Arial" panose="020B0604020202020204" pitchFamily="34" charset="0"/>
                  </a:rPr>
                  <a:t>Payments</a:t>
                </a:r>
                <a:endParaRPr kumimoji="0" lang="en-US" sz="10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183" name="Freeform 182">
                <a:extLst>
                  <a:ext uri="{FF2B5EF4-FFF2-40B4-BE49-F238E27FC236}">
                    <a16:creationId xmlns:a16="http://schemas.microsoft.com/office/drawing/2014/main" id="{AB9DD668-976F-094E-A8F7-340A0A083DFF}"/>
                  </a:ext>
                </a:extLst>
              </p:cNvPr>
              <p:cNvSpPr/>
              <p:nvPr/>
            </p:nvSpPr>
            <p:spPr>
              <a:xfrm>
                <a:off x="3844964" y="3187761"/>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34" name="circle 8">
              <a:extLst>
                <a:ext uri="{FF2B5EF4-FFF2-40B4-BE49-F238E27FC236}">
                  <a16:creationId xmlns:a16="http://schemas.microsoft.com/office/drawing/2014/main" id="{45801CF6-23F9-1349-A8DD-ECC81E56D96B}"/>
                </a:ext>
              </a:extLst>
            </p:cNvPr>
            <p:cNvGrpSpPr/>
            <p:nvPr/>
          </p:nvGrpSpPr>
          <p:grpSpPr>
            <a:xfrm>
              <a:off x="2009030" y="2159930"/>
              <a:ext cx="961364" cy="953268"/>
              <a:chOff x="4337971" y="1997536"/>
              <a:chExt cx="987010" cy="987010"/>
            </a:xfrm>
          </p:grpSpPr>
          <p:sp>
            <p:nvSpPr>
              <p:cNvPr id="180" name="Freeform 179">
                <a:extLst>
                  <a:ext uri="{FF2B5EF4-FFF2-40B4-BE49-F238E27FC236}">
                    <a16:creationId xmlns:a16="http://schemas.microsoft.com/office/drawing/2014/main" id="{9798D18F-6844-CC46-8A5D-76BB8A45A651}"/>
                  </a:ext>
                </a:extLst>
              </p:cNvPr>
              <p:cNvSpPr/>
              <p:nvPr/>
            </p:nvSpPr>
            <p:spPr>
              <a:xfrm>
                <a:off x="4404390" y="2063954"/>
                <a:ext cx="854174" cy="854173"/>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solidFill>
                <a:schemeClr val="bg1"/>
              </a:solidFill>
              <a:ln>
                <a:noFill/>
              </a:ln>
              <a:effectLst>
                <a:outerShdw blurRad="190500" dist="38100" dir="5400000" sx="105000" sy="105000" algn="t" rotWithShape="0">
                  <a:prstClr val="black">
                    <a:alpha val="15000"/>
                  </a:prstClr>
                </a:outerShdw>
              </a:effectLst>
            </p:spPr>
            <p:style>
              <a:lnRef idx="2">
                <a:scrgbClr r="0" g="0" b="0"/>
              </a:lnRef>
              <a:fillRef idx="1">
                <a:scrgbClr r="0" g="0" b="0"/>
              </a:fillRef>
              <a:effectRef idx="0">
                <a:scrgbClr r="0" g="0" b="0"/>
              </a:effectRef>
              <a:fontRef idx="minor">
                <a:schemeClr val="lt1"/>
              </a:fontRef>
            </p:style>
            <p:txBody>
              <a:bodyPr spcFirstLastPara="0" vert="horz" wrap="non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11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Renewals</a:t>
                </a:r>
              </a:p>
              <a:p>
                <a:pPr marL="0" marR="0" lvl="0" indent="0" algn="ctr" defTabSz="53339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rPr>
                  <a:t>Touchpoints &amp;</a:t>
                </a:r>
              </a:p>
              <a:p>
                <a:pPr marL="0" marR="0" lvl="0" indent="0" algn="ctr" defTabSz="533395" rtl="0" eaLnBrk="1" fontAlgn="auto" latinLnBrk="0" hangingPunct="1">
                  <a:lnSpc>
                    <a:spcPct val="100000"/>
                  </a:lnSpc>
                  <a:spcBef>
                    <a:spcPct val="0"/>
                  </a:spcBef>
                  <a:spcAft>
                    <a:spcPts val="0"/>
                  </a:spcAft>
                  <a:buClrTx/>
                  <a:buSzTx/>
                  <a:buFontTx/>
                  <a:buNone/>
                  <a:tabLst/>
                  <a:defRPr/>
                </a:pPr>
                <a:r>
                  <a:rPr lang="en-US" sz="900" dirty="0">
                    <a:solidFill>
                      <a:srgbClr val="3A3838"/>
                    </a:solidFill>
                    <a:latin typeface="Arial" panose="020B0604020202020204" pitchFamily="34" charset="0"/>
                    <a:cs typeface="Arial" panose="020B0604020202020204" pitchFamily="34" charset="0"/>
                  </a:rPr>
                  <a:t>Conversions</a:t>
                </a:r>
                <a:endParaRPr kumimoji="0" lang="en-US" sz="900" b="0"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181" name="Freeform 180">
                <a:extLst>
                  <a:ext uri="{FF2B5EF4-FFF2-40B4-BE49-F238E27FC236}">
                    <a16:creationId xmlns:a16="http://schemas.microsoft.com/office/drawing/2014/main" id="{5F8D15EA-20D6-6540-810C-4CB307D0567A}"/>
                  </a:ext>
                </a:extLst>
              </p:cNvPr>
              <p:cNvSpPr/>
              <p:nvPr/>
            </p:nvSpPr>
            <p:spPr>
              <a:xfrm>
                <a:off x="4337971" y="1997536"/>
                <a:ext cx="987010" cy="987010"/>
              </a:xfrm>
              <a:custGeom>
                <a:avLst/>
                <a:gdLst>
                  <a:gd name="connsiteX0" fmla="*/ 0 w 1097277"/>
                  <a:gd name="connsiteY0" fmla="*/ 548639 h 1097277"/>
                  <a:gd name="connsiteX1" fmla="*/ 548639 w 1097277"/>
                  <a:gd name="connsiteY1" fmla="*/ 0 h 1097277"/>
                  <a:gd name="connsiteX2" fmla="*/ 1097278 w 1097277"/>
                  <a:gd name="connsiteY2" fmla="*/ 548639 h 1097277"/>
                  <a:gd name="connsiteX3" fmla="*/ 548639 w 1097277"/>
                  <a:gd name="connsiteY3" fmla="*/ 1097278 h 1097277"/>
                  <a:gd name="connsiteX4" fmla="*/ 0 w 1097277"/>
                  <a:gd name="connsiteY4" fmla="*/ 548639 h 109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7" h="1097277">
                    <a:moveTo>
                      <a:pt x="0" y="548639"/>
                    </a:moveTo>
                    <a:cubicBezTo>
                      <a:pt x="0" y="245634"/>
                      <a:pt x="245634" y="0"/>
                      <a:pt x="548639" y="0"/>
                    </a:cubicBezTo>
                    <a:cubicBezTo>
                      <a:pt x="851644" y="0"/>
                      <a:pt x="1097278" y="245634"/>
                      <a:pt x="1097278" y="548639"/>
                    </a:cubicBezTo>
                    <a:cubicBezTo>
                      <a:pt x="1097278" y="851644"/>
                      <a:pt x="851644" y="1097278"/>
                      <a:pt x="548639" y="1097278"/>
                    </a:cubicBezTo>
                    <a:cubicBezTo>
                      <a:pt x="245634" y="1097278"/>
                      <a:pt x="0" y="851644"/>
                      <a:pt x="0" y="548639"/>
                    </a:cubicBezTo>
                    <a:close/>
                  </a:path>
                </a:pathLst>
              </a:custGeom>
              <a:noFill/>
              <a:ln w="38100" cap="rnd">
                <a:solidFill>
                  <a:schemeClr val="accent2"/>
                </a:solidFill>
                <a:prstDash val="sysDot"/>
                <a:round/>
              </a:ln>
              <a:effectLst/>
            </p:spPr>
            <p:style>
              <a:lnRef idx="2">
                <a:scrgbClr r="0" g="0" b="0"/>
              </a:lnRef>
              <a:fillRef idx="1">
                <a:scrgbClr r="0" g="0" b="0"/>
              </a:fillRef>
              <a:effectRef idx="0">
                <a:scrgbClr r="0" g="0" b="0"/>
              </a:effectRef>
              <a:fontRef idx="minor">
                <a:schemeClr val="lt1"/>
              </a:fontRef>
            </p:style>
            <p:txBody>
              <a:bodyPr spcFirstLastPara="0" vert="horz" wrap="square" lIns="160692" tIns="160692" rIns="160692" bIns="160692" numCol="1" spcCol="1270" anchor="ctr" anchorCtr="0">
                <a:noAutofit/>
              </a:bodyPr>
              <a:lstStyle/>
              <a:p>
                <a:pPr marL="0" marR="0" lvl="0" indent="0" algn="ctr" defTabSz="533395" rtl="0" eaLnBrk="1" fontAlgn="auto" latinLnBrk="0" hangingPunct="1">
                  <a:lnSpc>
                    <a:spcPct val="100000"/>
                  </a:lnSpc>
                  <a:spcBef>
                    <a:spcPct val="0"/>
                  </a:spcBef>
                  <a:spcAft>
                    <a:spcPts val="0"/>
                  </a:spcAft>
                  <a:buClrTx/>
                  <a:buSzTx/>
                  <a:buFontTx/>
                  <a:buNone/>
                  <a:tabLst/>
                  <a:defRPr/>
                </a:pPr>
                <a:endParaRPr kumimoji="0" lang="en-US" sz="1200" b="1" i="0" u="none" strike="noStrike" kern="1200" cap="none" spc="0" normalizeH="0" baseline="0" noProof="0" dirty="0">
                  <a:ln>
                    <a:noFill/>
                  </a:ln>
                  <a:solidFill>
                    <a:srgbClr val="3A3838"/>
                  </a:solidFill>
                  <a:effectLst/>
                  <a:uLnTx/>
                  <a:uFillTx/>
                  <a:latin typeface="Arial" panose="020B0604020202020204" pitchFamily="34" charset="0"/>
                  <a:ea typeface="+mn-ea"/>
                  <a:cs typeface="Arial" panose="020B0604020202020204" pitchFamily="34" charset="0"/>
                </a:endParaRPr>
              </a:p>
            </p:txBody>
          </p:sp>
        </p:grpSp>
        <p:grpSp>
          <p:nvGrpSpPr>
            <p:cNvPr id="135" name="api 4">
              <a:extLst>
                <a:ext uri="{FF2B5EF4-FFF2-40B4-BE49-F238E27FC236}">
                  <a16:creationId xmlns:a16="http://schemas.microsoft.com/office/drawing/2014/main" id="{0C52F0D3-3111-9345-866A-03CCC9343F97}"/>
                </a:ext>
              </a:extLst>
            </p:cNvPr>
            <p:cNvGrpSpPr/>
            <p:nvPr/>
          </p:nvGrpSpPr>
          <p:grpSpPr>
            <a:xfrm>
              <a:off x="5065842" y="5050362"/>
              <a:ext cx="441040" cy="437325"/>
              <a:chOff x="7006056" y="1582921"/>
              <a:chExt cx="499628" cy="499628"/>
            </a:xfrm>
            <a:solidFill>
              <a:schemeClr val="bg1"/>
            </a:solidFill>
          </p:grpSpPr>
          <p:sp>
            <p:nvSpPr>
              <p:cNvPr id="177" name="Text Placeholder 8">
                <a:extLst>
                  <a:ext uri="{FF2B5EF4-FFF2-40B4-BE49-F238E27FC236}">
                    <a16:creationId xmlns:a16="http://schemas.microsoft.com/office/drawing/2014/main" id="{7DA87B2E-D88E-6A44-89BA-1AD0BD7243A5}"/>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78" name="Freeform 177">
                <a:extLst>
                  <a:ext uri="{FF2B5EF4-FFF2-40B4-BE49-F238E27FC236}">
                    <a16:creationId xmlns:a16="http://schemas.microsoft.com/office/drawing/2014/main" id="{B7D857A3-E95B-1846-9277-E4F9BBC49D6E}"/>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9" name="Freeform 178">
                <a:extLst>
                  <a:ext uri="{FF2B5EF4-FFF2-40B4-BE49-F238E27FC236}">
                    <a16:creationId xmlns:a16="http://schemas.microsoft.com/office/drawing/2014/main" id="{AE76DE2B-0CA8-4546-928F-F6ECE1695BF6}"/>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36" name="api 2">
              <a:extLst>
                <a:ext uri="{FF2B5EF4-FFF2-40B4-BE49-F238E27FC236}">
                  <a16:creationId xmlns:a16="http://schemas.microsoft.com/office/drawing/2014/main" id="{FD76C00C-F4FF-7A40-B0B7-468B6104F4D8}"/>
                </a:ext>
              </a:extLst>
            </p:cNvPr>
            <p:cNvGrpSpPr/>
            <p:nvPr/>
          </p:nvGrpSpPr>
          <p:grpSpPr>
            <a:xfrm>
              <a:off x="5065842" y="2084518"/>
              <a:ext cx="441040" cy="437325"/>
              <a:chOff x="7006056" y="1582921"/>
              <a:chExt cx="499628" cy="499628"/>
            </a:xfrm>
            <a:solidFill>
              <a:schemeClr val="bg1"/>
            </a:solidFill>
          </p:grpSpPr>
          <p:sp>
            <p:nvSpPr>
              <p:cNvPr id="174" name="Text Placeholder 8">
                <a:extLst>
                  <a:ext uri="{FF2B5EF4-FFF2-40B4-BE49-F238E27FC236}">
                    <a16:creationId xmlns:a16="http://schemas.microsoft.com/office/drawing/2014/main" id="{05EF3903-8649-1445-A95D-3B6A9AA38BC7}"/>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75" name="Freeform 174">
                <a:extLst>
                  <a:ext uri="{FF2B5EF4-FFF2-40B4-BE49-F238E27FC236}">
                    <a16:creationId xmlns:a16="http://schemas.microsoft.com/office/drawing/2014/main" id="{5338A85B-929C-2E4B-A93C-D39B9796C188}"/>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 name="Freeform 175">
                <a:extLst>
                  <a:ext uri="{FF2B5EF4-FFF2-40B4-BE49-F238E27FC236}">
                    <a16:creationId xmlns:a16="http://schemas.microsoft.com/office/drawing/2014/main" id="{5F43DE07-561C-974C-ADC5-24AE1E3DCA32}"/>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37" name="api 6">
              <a:extLst>
                <a:ext uri="{FF2B5EF4-FFF2-40B4-BE49-F238E27FC236}">
                  <a16:creationId xmlns:a16="http://schemas.microsoft.com/office/drawing/2014/main" id="{EB0BDC60-5B85-014B-BB5B-166FCFD4B03B}"/>
                </a:ext>
              </a:extLst>
            </p:cNvPr>
            <p:cNvGrpSpPr/>
            <p:nvPr/>
          </p:nvGrpSpPr>
          <p:grpSpPr>
            <a:xfrm>
              <a:off x="1791150" y="5050362"/>
              <a:ext cx="441040" cy="437325"/>
              <a:chOff x="7006056" y="1582921"/>
              <a:chExt cx="499628" cy="499628"/>
            </a:xfrm>
            <a:solidFill>
              <a:schemeClr val="bg1"/>
            </a:solidFill>
          </p:grpSpPr>
          <p:sp>
            <p:nvSpPr>
              <p:cNvPr id="171" name="Text Placeholder 8">
                <a:extLst>
                  <a:ext uri="{FF2B5EF4-FFF2-40B4-BE49-F238E27FC236}">
                    <a16:creationId xmlns:a16="http://schemas.microsoft.com/office/drawing/2014/main" id="{EC9DA89B-5D2E-464D-B014-73A96BBAC584}"/>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72" name="Freeform 171">
                <a:extLst>
                  <a:ext uri="{FF2B5EF4-FFF2-40B4-BE49-F238E27FC236}">
                    <a16:creationId xmlns:a16="http://schemas.microsoft.com/office/drawing/2014/main" id="{F200A08F-9C94-3E47-A750-1CBD3C2CD318}"/>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3" name="Freeform 172">
                <a:extLst>
                  <a:ext uri="{FF2B5EF4-FFF2-40B4-BE49-F238E27FC236}">
                    <a16:creationId xmlns:a16="http://schemas.microsoft.com/office/drawing/2014/main" id="{73046484-E0B2-AD44-914B-8A3608A8F967}"/>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38" name="api 8">
              <a:extLst>
                <a:ext uri="{FF2B5EF4-FFF2-40B4-BE49-F238E27FC236}">
                  <a16:creationId xmlns:a16="http://schemas.microsoft.com/office/drawing/2014/main" id="{71933035-E962-7C4D-B1C9-B406379E75E6}"/>
                </a:ext>
              </a:extLst>
            </p:cNvPr>
            <p:cNvGrpSpPr/>
            <p:nvPr/>
          </p:nvGrpSpPr>
          <p:grpSpPr>
            <a:xfrm>
              <a:off x="1791150" y="2084518"/>
              <a:ext cx="441040" cy="437325"/>
              <a:chOff x="7006056" y="1582921"/>
              <a:chExt cx="499628" cy="499628"/>
            </a:xfrm>
            <a:solidFill>
              <a:schemeClr val="bg1"/>
            </a:solidFill>
          </p:grpSpPr>
          <p:sp>
            <p:nvSpPr>
              <p:cNvPr id="168" name="Text Placeholder 8">
                <a:extLst>
                  <a:ext uri="{FF2B5EF4-FFF2-40B4-BE49-F238E27FC236}">
                    <a16:creationId xmlns:a16="http://schemas.microsoft.com/office/drawing/2014/main" id="{C2CFF85B-4E41-0C42-9789-FD6224672876}"/>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69" name="Freeform 168">
                <a:extLst>
                  <a:ext uri="{FF2B5EF4-FFF2-40B4-BE49-F238E27FC236}">
                    <a16:creationId xmlns:a16="http://schemas.microsoft.com/office/drawing/2014/main" id="{4132FCBD-3BEC-4F40-AC68-2F64F523BF36}"/>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0" name="Freeform 169">
                <a:extLst>
                  <a:ext uri="{FF2B5EF4-FFF2-40B4-BE49-F238E27FC236}">
                    <a16:creationId xmlns:a16="http://schemas.microsoft.com/office/drawing/2014/main" id="{8C110C13-2081-5B49-8AE7-5382A7719739}"/>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39" name="api 3">
              <a:extLst>
                <a:ext uri="{FF2B5EF4-FFF2-40B4-BE49-F238E27FC236}">
                  <a16:creationId xmlns:a16="http://schemas.microsoft.com/office/drawing/2014/main" id="{455435D6-E67A-DF4D-8304-9D8E01E8DD1D}"/>
                </a:ext>
              </a:extLst>
            </p:cNvPr>
            <p:cNvGrpSpPr/>
            <p:nvPr/>
          </p:nvGrpSpPr>
          <p:grpSpPr>
            <a:xfrm>
              <a:off x="5635623" y="3567441"/>
              <a:ext cx="441040" cy="437325"/>
              <a:chOff x="7006056" y="1582921"/>
              <a:chExt cx="499628" cy="499628"/>
            </a:xfrm>
            <a:solidFill>
              <a:schemeClr val="bg1"/>
            </a:solidFill>
          </p:grpSpPr>
          <p:sp>
            <p:nvSpPr>
              <p:cNvPr id="165" name="Text Placeholder 8">
                <a:extLst>
                  <a:ext uri="{FF2B5EF4-FFF2-40B4-BE49-F238E27FC236}">
                    <a16:creationId xmlns:a16="http://schemas.microsoft.com/office/drawing/2014/main" id="{473A2C89-8A4C-A44A-8269-184D8E426A77}"/>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66" name="Freeform 165">
                <a:extLst>
                  <a:ext uri="{FF2B5EF4-FFF2-40B4-BE49-F238E27FC236}">
                    <a16:creationId xmlns:a16="http://schemas.microsoft.com/office/drawing/2014/main" id="{300B03FE-3DA3-B94B-8C2D-2F102EB113EA}"/>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7" name="Freeform 166">
                <a:extLst>
                  <a:ext uri="{FF2B5EF4-FFF2-40B4-BE49-F238E27FC236}">
                    <a16:creationId xmlns:a16="http://schemas.microsoft.com/office/drawing/2014/main" id="{83D2ED7D-A9B1-8A4C-8F51-4C2E9811B578}"/>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40" name="api 7">
              <a:extLst>
                <a:ext uri="{FF2B5EF4-FFF2-40B4-BE49-F238E27FC236}">
                  <a16:creationId xmlns:a16="http://schemas.microsoft.com/office/drawing/2014/main" id="{628D889F-BDF2-D640-8B1B-D275CB3C740B}"/>
                </a:ext>
              </a:extLst>
            </p:cNvPr>
            <p:cNvGrpSpPr/>
            <p:nvPr/>
          </p:nvGrpSpPr>
          <p:grpSpPr>
            <a:xfrm>
              <a:off x="1221371" y="3567441"/>
              <a:ext cx="441040" cy="437325"/>
              <a:chOff x="7006056" y="1582921"/>
              <a:chExt cx="499628" cy="499628"/>
            </a:xfrm>
            <a:solidFill>
              <a:schemeClr val="bg1"/>
            </a:solidFill>
          </p:grpSpPr>
          <p:sp>
            <p:nvSpPr>
              <p:cNvPr id="162" name="Text Placeholder 8">
                <a:extLst>
                  <a:ext uri="{FF2B5EF4-FFF2-40B4-BE49-F238E27FC236}">
                    <a16:creationId xmlns:a16="http://schemas.microsoft.com/office/drawing/2014/main" id="{BDCE5C52-6371-894C-BE7F-39EDDDA58FD7}"/>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63" name="Freeform 162">
                <a:extLst>
                  <a:ext uri="{FF2B5EF4-FFF2-40B4-BE49-F238E27FC236}">
                    <a16:creationId xmlns:a16="http://schemas.microsoft.com/office/drawing/2014/main" id="{464856DA-3D20-2E4C-90E8-3670E2282C2D}"/>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4" name="Freeform 163">
                <a:extLst>
                  <a:ext uri="{FF2B5EF4-FFF2-40B4-BE49-F238E27FC236}">
                    <a16:creationId xmlns:a16="http://schemas.microsoft.com/office/drawing/2014/main" id="{DE7742B3-9CE5-A249-A65E-83332D9BBDC6}"/>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41" name="api 5">
              <a:extLst>
                <a:ext uri="{FF2B5EF4-FFF2-40B4-BE49-F238E27FC236}">
                  <a16:creationId xmlns:a16="http://schemas.microsoft.com/office/drawing/2014/main" id="{7C766770-E42B-BA47-A8C8-4C8AC805D14F}"/>
                </a:ext>
              </a:extLst>
            </p:cNvPr>
            <p:cNvGrpSpPr/>
            <p:nvPr/>
          </p:nvGrpSpPr>
          <p:grpSpPr>
            <a:xfrm>
              <a:off x="3428497" y="5678641"/>
              <a:ext cx="441040" cy="437325"/>
              <a:chOff x="7006056" y="1582921"/>
              <a:chExt cx="499628" cy="499628"/>
            </a:xfrm>
            <a:solidFill>
              <a:schemeClr val="bg1"/>
            </a:solidFill>
          </p:grpSpPr>
          <p:sp>
            <p:nvSpPr>
              <p:cNvPr id="159" name="Text Placeholder 8">
                <a:extLst>
                  <a:ext uri="{FF2B5EF4-FFF2-40B4-BE49-F238E27FC236}">
                    <a16:creationId xmlns:a16="http://schemas.microsoft.com/office/drawing/2014/main" id="{E3732AA5-C707-6944-8EFC-133A99447EF7}"/>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60" name="Freeform 159">
                <a:extLst>
                  <a:ext uri="{FF2B5EF4-FFF2-40B4-BE49-F238E27FC236}">
                    <a16:creationId xmlns:a16="http://schemas.microsoft.com/office/drawing/2014/main" id="{430BE35E-4EEB-5744-9DD8-93A7BB515984}"/>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1" name="Freeform 160">
                <a:extLst>
                  <a:ext uri="{FF2B5EF4-FFF2-40B4-BE49-F238E27FC236}">
                    <a16:creationId xmlns:a16="http://schemas.microsoft.com/office/drawing/2014/main" id="{091ED6D6-97AB-F547-AFEC-D6281EF56DDF}"/>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42" name="api 1">
              <a:extLst>
                <a:ext uri="{FF2B5EF4-FFF2-40B4-BE49-F238E27FC236}">
                  <a16:creationId xmlns:a16="http://schemas.microsoft.com/office/drawing/2014/main" id="{1C3C390D-7B82-CD42-A935-1720EDB93359}"/>
                </a:ext>
              </a:extLst>
            </p:cNvPr>
            <p:cNvGrpSpPr/>
            <p:nvPr/>
          </p:nvGrpSpPr>
          <p:grpSpPr>
            <a:xfrm>
              <a:off x="3428497" y="1456239"/>
              <a:ext cx="441040" cy="437325"/>
              <a:chOff x="7006056" y="1582921"/>
              <a:chExt cx="499628" cy="499628"/>
            </a:xfrm>
            <a:solidFill>
              <a:schemeClr val="bg1"/>
            </a:solidFill>
          </p:grpSpPr>
          <p:sp>
            <p:nvSpPr>
              <p:cNvPr id="156" name="Text Placeholder 8">
                <a:extLst>
                  <a:ext uri="{FF2B5EF4-FFF2-40B4-BE49-F238E27FC236}">
                    <a16:creationId xmlns:a16="http://schemas.microsoft.com/office/drawing/2014/main" id="{485918BA-C530-0245-864C-9E8164420BA4}"/>
                  </a:ext>
                </a:extLst>
              </p:cNvPr>
              <p:cNvSpPr txBox="1">
                <a:spLocks noChangeAspect="1"/>
              </p:cNvSpPr>
              <p:nvPr/>
            </p:nvSpPr>
            <p:spPr>
              <a:xfrm>
                <a:off x="7006056" y="1582921"/>
                <a:ext cx="499628" cy="499628"/>
              </a:xfrm>
              <a:prstGeom prst="ellipse">
                <a:avLst/>
              </a:prstGeom>
              <a:solidFill>
                <a:schemeClr val="accent2"/>
              </a:solidFill>
              <a:ln>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
            <p:nvSpPr>
              <p:cNvPr id="157" name="Freeform 156">
                <a:extLst>
                  <a:ext uri="{FF2B5EF4-FFF2-40B4-BE49-F238E27FC236}">
                    <a16:creationId xmlns:a16="http://schemas.microsoft.com/office/drawing/2014/main" id="{4C9F5CC1-9066-B24F-B35B-221A085F23E2}"/>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8" name="Freeform 157">
                <a:extLst>
                  <a:ext uri="{FF2B5EF4-FFF2-40B4-BE49-F238E27FC236}">
                    <a16:creationId xmlns:a16="http://schemas.microsoft.com/office/drawing/2014/main" id="{4059B3D0-3EAB-6447-957D-F27B2EDA61EC}"/>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44" name="Group 143">
              <a:extLst>
                <a:ext uri="{FF2B5EF4-FFF2-40B4-BE49-F238E27FC236}">
                  <a16:creationId xmlns:a16="http://schemas.microsoft.com/office/drawing/2014/main" id="{DA23E28D-F839-A746-B662-93DB8CDBCBC4}"/>
                </a:ext>
              </a:extLst>
            </p:cNvPr>
            <p:cNvGrpSpPr/>
            <p:nvPr/>
          </p:nvGrpSpPr>
          <p:grpSpPr>
            <a:xfrm>
              <a:off x="3380074" y="3721615"/>
              <a:ext cx="541083" cy="529884"/>
              <a:chOff x="5745591" y="3471682"/>
              <a:chExt cx="555517" cy="548640"/>
            </a:xfrm>
          </p:grpSpPr>
          <p:grpSp>
            <p:nvGrpSpPr>
              <p:cNvPr id="150" name="arrow 8">
                <a:extLst>
                  <a:ext uri="{FF2B5EF4-FFF2-40B4-BE49-F238E27FC236}">
                    <a16:creationId xmlns:a16="http://schemas.microsoft.com/office/drawing/2014/main" id="{2050C1CC-A53F-6246-B21F-F8CECF3E404D}"/>
                  </a:ext>
                </a:extLst>
              </p:cNvPr>
              <p:cNvGrpSpPr/>
              <p:nvPr/>
            </p:nvGrpSpPr>
            <p:grpSpPr>
              <a:xfrm>
                <a:off x="5745591" y="3471682"/>
                <a:ext cx="555517" cy="548640"/>
                <a:chOff x="6165372" y="880367"/>
                <a:chExt cx="1182227" cy="1167593"/>
              </a:xfrm>
            </p:grpSpPr>
            <p:sp>
              <p:nvSpPr>
                <p:cNvPr id="154" name="Block Arc 153">
                  <a:extLst>
                    <a:ext uri="{FF2B5EF4-FFF2-40B4-BE49-F238E27FC236}">
                      <a16:creationId xmlns:a16="http://schemas.microsoft.com/office/drawing/2014/main" id="{BA626925-45F1-9F40-BEB3-1B05EB552F2E}"/>
                    </a:ext>
                  </a:extLst>
                </p:cNvPr>
                <p:cNvSpPr>
                  <a:spLocks noChangeAspect="1"/>
                </p:cNvSpPr>
                <p:nvPr/>
              </p:nvSpPr>
              <p:spPr>
                <a:xfrm rot="1876820">
                  <a:off x="6165372" y="880367"/>
                  <a:ext cx="1167592" cy="1167593"/>
                </a:xfrm>
                <a:prstGeom prst="blockArc">
                  <a:avLst>
                    <a:gd name="adj1" fmla="val 8052683"/>
                    <a:gd name="adj2" fmla="val 17767231"/>
                    <a:gd name="adj3" fmla="val 9504"/>
                  </a:avLst>
                </a:prstGeom>
                <a:gradFill>
                  <a:gsLst>
                    <a:gs pos="0">
                      <a:schemeClr val="bg1"/>
                    </a:gs>
                    <a:gs pos="100000">
                      <a:schemeClr val="bg1">
                        <a:alpha val="5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3A3838"/>
                    </a:solidFill>
                    <a:effectLst/>
                    <a:uLnTx/>
                    <a:uFillTx/>
                    <a:latin typeface="Arial" panose="020B0604020202020204"/>
                    <a:ea typeface="+mn-ea"/>
                    <a:cs typeface="+mn-cs"/>
                  </a:endParaRPr>
                </a:p>
              </p:txBody>
            </p:sp>
            <p:sp>
              <p:nvSpPr>
                <p:cNvPr id="155" name="Triangle 154">
                  <a:extLst>
                    <a:ext uri="{FF2B5EF4-FFF2-40B4-BE49-F238E27FC236}">
                      <a16:creationId xmlns:a16="http://schemas.microsoft.com/office/drawing/2014/main" id="{2D8E4EA2-8158-8444-84D9-3EF016F0F1A6}"/>
                    </a:ext>
                  </a:extLst>
                </p:cNvPr>
                <p:cNvSpPr/>
                <p:nvPr/>
              </p:nvSpPr>
              <p:spPr>
                <a:xfrm rot="8504859">
                  <a:off x="7099552" y="1130788"/>
                  <a:ext cx="248047" cy="1601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1" name="arrow 8">
                <a:extLst>
                  <a:ext uri="{FF2B5EF4-FFF2-40B4-BE49-F238E27FC236}">
                    <a16:creationId xmlns:a16="http://schemas.microsoft.com/office/drawing/2014/main" id="{BBEFBC25-D388-9147-B2B3-63D5307F76D3}"/>
                  </a:ext>
                </a:extLst>
              </p:cNvPr>
              <p:cNvGrpSpPr/>
              <p:nvPr/>
            </p:nvGrpSpPr>
            <p:grpSpPr>
              <a:xfrm rot="10800000">
                <a:off x="5745591" y="3471682"/>
                <a:ext cx="555517" cy="548640"/>
                <a:chOff x="6165372" y="880367"/>
                <a:chExt cx="1182227" cy="1167593"/>
              </a:xfrm>
            </p:grpSpPr>
            <p:sp>
              <p:nvSpPr>
                <p:cNvPr id="153" name="Triangle 152">
                  <a:extLst>
                    <a:ext uri="{FF2B5EF4-FFF2-40B4-BE49-F238E27FC236}">
                      <a16:creationId xmlns:a16="http://schemas.microsoft.com/office/drawing/2014/main" id="{59F15254-696D-5244-A51F-2A0D43FC87BC}"/>
                    </a:ext>
                  </a:extLst>
                </p:cNvPr>
                <p:cNvSpPr/>
                <p:nvPr/>
              </p:nvSpPr>
              <p:spPr>
                <a:xfrm rot="8504859">
                  <a:off x="7099552" y="1130788"/>
                  <a:ext cx="248047" cy="1601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Block Arc 151">
                  <a:extLst>
                    <a:ext uri="{FF2B5EF4-FFF2-40B4-BE49-F238E27FC236}">
                      <a16:creationId xmlns:a16="http://schemas.microsoft.com/office/drawing/2014/main" id="{D7DA74F2-6BD0-4149-801B-BFFFEDFFB6B0}"/>
                    </a:ext>
                  </a:extLst>
                </p:cNvPr>
                <p:cNvSpPr>
                  <a:spLocks noChangeAspect="1"/>
                </p:cNvSpPr>
                <p:nvPr/>
              </p:nvSpPr>
              <p:spPr>
                <a:xfrm rot="1876820">
                  <a:off x="6165372" y="880367"/>
                  <a:ext cx="1167592" cy="1167593"/>
                </a:xfrm>
                <a:prstGeom prst="blockArc">
                  <a:avLst>
                    <a:gd name="adj1" fmla="val 8052683"/>
                    <a:gd name="adj2" fmla="val 17767231"/>
                    <a:gd name="adj3" fmla="val 9504"/>
                  </a:avLst>
                </a:prstGeom>
                <a:gradFill>
                  <a:gsLst>
                    <a:gs pos="0">
                      <a:schemeClr val="bg1"/>
                    </a:gs>
                    <a:gs pos="100000">
                      <a:schemeClr val="bg1">
                        <a:alpha val="50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3A3838"/>
                    </a:solidFill>
                    <a:effectLst/>
                    <a:uLnTx/>
                    <a:uFillTx/>
                    <a:latin typeface="Arial" panose="020B0604020202020204"/>
                    <a:ea typeface="+mn-ea"/>
                    <a:cs typeface="+mn-cs"/>
                  </a:endParaRPr>
                </a:p>
              </p:txBody>
            </p:sp>
          </p:grpSp>
        </p:grpSp>
        <p:grpSp>
          <p:nvGrpSpPr>
            <p:cNvPr id="146" name="api center">
              <a:extLst>
                <a:ext uri="{FF2B5EF4-FFF2-40B4-BE49-F238E27FC236}">
                  <a16:creationId xmlns:a16="http://schemas.microsoft.com/office/drawing/2014/main" id="{87191957-AD23-6040-82F1-BC8A4E799CAA}"/>
                </a:ext>
              </a:extLst>
            </p:cNvPr>
            <p:cNvGrpSpPr/>
            <p:nvPr/>
          </p:nvGrpSpPr>
          <p:grpSpPr>
            <a:xfrm>
              <a:off x="3509671" y="3805870"/>
              <a:ext cx="282738" cy="217979"/>
              <a:chOff x="7098011" y="1643823"/>
              <a:chExt cx="320297" cy="249033"/>
            </a:xfrm>
            <a:noFill/>
          </p:grpSpPr>
          <p:sp>
            <p:nvSpPr>
              <p:cNvPr id="147" name="Freeform 146">
                <a:extLst>
                  <a:ext uri="{FF2B5EF4-FFF2-40B4-BE49-F238E27FC236}">
                    <a16:creationId xmlns:a16="http://schemas.microsoft.com/office/drawing/2014/main" id="{9E9E06A3-AFDC-9A4E-9CBB-2595FE0C2F3F}"/>
                  </a:ext>
                </a:extLst>
              </p:cNvPr>
              <p:cNvSpPr/>
              <p:nvPr/>
            </p:nvSpPr>
            <p:spPr>
              <a:xfrm rot="764577">
                <a:off x="7159994" y="1643823"/>
                <a:ext cx="258314" cy="245869"/>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solidFill>
                <a:schemeClr val="bg1"/>
              </a:solid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65379B"/>
                  </a:solidFill>
                  <a:effectLst/>
                  <a:uLnTx/>
                  <a:uFillTx/>
                  <a:latin typeface="Arial" panose="020B0604020202020204" pitchFamily="34" charset="0"/>
                  <a:ea typeface="+mn-ea"/>
                  <a:cs typeface="Arial" panose="020B0604020202020204" pitchFamily="34" charset="0"/>
                </a:endParaRPr>
              </a:p>
            </p:txBody>
          </p:sp>
          <p:sp>
            <p:nvSpPr>
              <p:cNvPr id="148" name="Freeform 147">
                <a:extLst>
                  <a:ext uri="{FF2B5EF4-FFF2-40B4-BE49-F238E27FC236}">
                    <a16:creationId xmlns:a16="http://schemas.microsoft.com/office/drawing/2014/main" id="{7CE26866-9D11-BA49-95D0-93368D5A8ABB}"/>
                  </a:ext>
                </a:extLst>
              </p:cNvPr>
              <p:cNvSpPr/>
              <p:nvPr/>
            </p:nvSpPr>
            <p:spPr>
              <a:xfrm rot="764577">
                <a:off x="7098011" y="1783718"/>
                <a:ext cx="114663" cy="109138"/>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solidFill>
                <a:schemeClr val="bg1"/>
              </a:solidFill>
              <a:ln>
                <a:noFill/>
              </a:ln>
              <a:effectLst/>
            </p:spPr>
            <p:txBody>
              <a:bodyPr rot="0" spcFirstLastPara="0" vertOverflow="overflow" horzOverflow="overflow" vert="horz" wrap="square" lIns="91440" tIns="45721" rIns="91440" bIns="45721"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1" b="1" i="0" u="none" strike="noStrike" kern="1200" cap="none" spc="0" normalizeH="0" baseline="0" noProof="0" dirty="0">
                  <a:ln>
                    <a:noFill/>
                  </a:ln>
                  <a:solidFill>
                    <a:srgbClr val="65379B"/>
                  </a:solidFill>
                  <a:effectLst/>
                  <a:uLnTx/>
                  <a:uFillTx/>
                  <a:latin typeface="Arial" panose="020B0604020202020204" pitchFamily="34" charset="0"/>
                  <a:ea typeface="+mn-ea"/>
                  <a:cs typeface="Arial" panose="020B0604020202020204" pitchFamily="34" charset="0"/>
                </a:endParaRPr>
              </a:p>
            </p:txBody>
          </p:sp>
        </p:grpSp>
      </p:grpSp>
      <p:sp>
        <p:nvSpPr>
          <p:cNvPr id="9" name="Rectangle 8">
            <a:extLst>
              <a:ext uri="{FF2B5EF4-FFF2-40B4-BE49-F238E27FC236}">
                <a16:creationId xmlns:a16="http://schemas.microsoft.com/office/drawing/2014/main" id="{82AD9A2A-68A8-584C-A019-F971ABA12F18}"/>
              </a:ext>
            </a:extLst>
          </p:cNvPr>
          <p:cNvSpPr/>
          <p:nvPr/>
        </p:nvSpPr>
        <p:spPr>
          <a:xfrm>
            <a:off x="7190030" y="2599841"/>
            <a:ext cx="1340611" cy="6536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API360</a:t>
            </a:r>
          </a:p>
        </p:txBody>
      </p:sp>
      <p:sp>
        <p:nvSpPr>
          <p:cNvPr id="229" name="Text Placeholder 8">
            <a:extLst>
              <a:ext uri="{FF2B5EF4-FFF2-40B4-BE49-F238E27FC236}">
                <a16:creationId xmlns:a16="http://schemas.microsoft.com/office/drawing/2014/main" id="{DF3147C5-83F7-824C-95F3-18643BD95AB5}"/>
              </a:ext>
            </a:extLst>
          </p:cNvPr>
          <p:cNvSpPr txBox="1">
            <a:spLocks noChangeAspect="1"/>
          </p:cNvSpPr>
          <p:nvPr/>
        </p:nvSpPr>
        <p:spPr>
          <a:xfrm>
            <a:off x="7613060" y="3412123"/>
            <a:ext cx="441040" cy="171334"/>
          </a:xfrm>
          <a:prstGeom prst="ellipse">
            <a:avLst/>
          </a:prstGeom>
          <a:noFill/>
          <a:ln w="635">
            <a:noFill/>
          </a:ln>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1"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Salesforce Sans"/>
              </a:rPr>
              <a:t>API</a:t>
            </a:r>
          </a:p>
        </p:txBody>
      </p:sp>
    </p:spTree>
    <p:extLst>
      <p:ext uri="{BB962C8B-B14F-4D97-AF65-F5344CB8AC3E}">
        <p14:creationId xmlns:p14="http://schemas.microsoft.com/office/powerpoint/2010/main" val="34016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5" name="Title 4">
            <a:extLst>
              <a:ext uri="{FF2B5EF4-FFF2-40B4-BE49-F238E27FC236}">
                <a16:creationId xmlns:a16="http://schemas.microsoft.com/office/drawing/2014/main" id="{F2686AE4-E4FC-9C4E-B506-DA6E0D927C51}"/>
              </a:ext>
            </a:extLst>
          </p:cNvPr>
          <p:cNvSpPr>
            <a:spLocks noGrp="1"/>
          </p:cNvSpPr>
          <p:nvPr>
            <p:ph type="title"/>
          </p:nvPr>
        </p:nvSpPr>
        <p:spPr/>
        <p:txBody>
          <a:bodyPr>
            <a:normAutofit fontScale="90000"/>
          </a:bodyPr>
          <a:lstStyle/>
          <a:p>
            <a:r>
              <a:rPr lang="en-US" dirty="0"/>
              <a:t>Benefits of Driving Digital Transformation via Customer 360</a:t>
            </a:r>
          </a:p>
        </p:txBody>
      </p:sp>
      <p:sp>
        <p:nvSpPr>
          <p:cNvPr id="3" name="TextBox 2">
            <a:extLst>
              <a:ext uri="{FF2B5EF4-FFF2-40B4-BE49-F238E27FC236}">
                <a16:creationId xmlns:a16="http://schemas.microsoft.com/office/drawing/2014/main" id="{0B1B13D9-5C26-514E-850E-99F1139956DE}"/>
              </a:ext>
            </a:extLst>
          </p:cNvPr>
          <p:cNvSpPr txBox="1"/>
          <p:nvPr/>
        </p:nvSpPr>
        <p:spPr>
          <a:xfrm>
            <a:off x="8886845" y="5586406"/>
            <a:ext cx="2923236" cy="761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A3838"/>
                </a:solidFill>
                <a:effectLst/>
                <a:uLnTx/>
                <a:uFillTx/>
                <a:latin typeface="Arial" panose="020B0604020202020204"/>
                <a:ea typeface="+mn-ea"/>
                <a:cs typeface="+mn-cs"/>
              </a:rPr>
              <a:t>Sources: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3A3838"/>
                </a:solidFill>
                <a:effectLst/>
                <a:uLnTx/>
                <a:uFillTx/>
                <a:latin typeface="Arial" panose="020B0604020202020204"/>
                <a:ea typeface="+mn-ea"/>
                <a:cs typeface="+mn-cs"/>
              </a:rPr>
              <a:t>1. Digital Transformation Survey, PTC</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200" b="0" i="0" u="none" strike="noStrike" kern="1200" cap="none" spc="0" normalizeH="0" baseline="0" noProof="0" dirty="0">
                <a:ln>
                  <a:noFill/>
                </a:ln>
                <a:solidFill>
                  <a:srgbClr val="3A3838"/>
                </a:solidFill>
                <a:effectLst/>
                <a:uLnTx/>
                <a:uFillTx/>
                <a:latin typeface="Arial" panose="020B0604020202020204"/>
                <a:ea typeface="+mn-ea"/>
                <a:cs typeface="+mn-cs"/>
              </a:rPr>
              <a:t>2. Gartner CEO Survey</a:t>
            </a:r>
          </a:p>
        </p:txBody>
      </p:sp>
      <p:grpSp>
        <p:nvGrpSpPr>
          <p:cNvPr id="2" name="Group 1">
            <a:extLst>
              <a:ext uri="{FF2B5EF4-FFF2-40B4-BE49-F238E27FC236}">
                <a16:creationId xmlns:a16="http://schemas.microsoft.com/office/drawing/2014/main" id="{5C666C2C-3D6C-114A-A58C-9732AA2352E3}"/>
              </a:ext>
            </a:extLst>
          </p:cNvPr>
          <p:cNvGrpSpPr/>
          <p:nvPr/>
        </p:nvGrpSpPr>
        <p:grpSpPr>
          <a:xfrm>
            <a:off x="3234892" y="1848407"/>
            <a:ext cx="8385308" cy="2750886"/>
            <a:chOff x="501537" y="2324611"/>
            <a:chExt cx="8385308" cy="2750886"/>
          </a:xfrm>
        </p:grpSpPr>
        <p:sp>
          <p:nvSpPr>
            <p:cNvPr id="24" name="go live text">
              <a:extLst>
                <a:ext uri="{FF2B5EF4-FFF2-40B4-BE49-F238E27FC236}">
                  <a16:creationId xmlns:a16="http://schemas.microsoft.com/office/drawing/2014/main" id="{E8E4382B-E73A-40C6-AD30-1E8AE6662289}"/>
                </a:ext>
              </a:extLst>
            </p:cNvPr>
            <p:cNvSpPr txBox="1"/>
            <p:nvPr/>
          </p:nvSpPr>
          <p:spPr>
            <a:xfrm>
              <a:off x="1201100" y="2581968"/>
              <a:ext cx="1560530" cy="1703801"/>
            </a:xfrm>
            <a:prstGeom prst="rect">
              <a:avLst/>
            </a:prstGeom>
            <a:noFill/>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A3838"/>
                  </a:solidFill>
                  <a:effectLst/>
                  <a:uLnTx/>
                  <a:uFillTx/>
                  <a:latin typeface="Arial" panose="020B0604020202020204"/>
                  <a:ea typeface="+mn-ea"/>
                  <a:cs typeface="+mn-cs"/>
                </a:rPr>
                <a:t>40</a:t>
              </a:r>
              <a:r>
                <a:rPr kumimoji="0" lang="en-US" sz="4800" b="0" i="0" u="none" strike="noStrike" kern="1200" cap="none" spc="0" normalizeH="0" baseline="30000" noProof="0" dirty="0">
                  <a:ln>
                    <a:noFill/>
                  </a:ln>
                  <a:solidFill>
                    <a:srgbClr val="2F93E2"/>
                  </a:solidFill>
                  <a:effectLst/>
                  <a:uLnTx/>
                  <a:uFillTx/>
                  <a:latin typeface="Arial" panose="020B0604020202020204"/>
                  <a:ea typeface="+mn-ea"/>
                  <a:cs typeface="+mn-cs"/>
                </a:rPr>
                <a:t>%</a:t>
              </a:r>
              <a:endParaRPr kumimoji="0" lang="en-US" sz="5400" b="1" i="0" u="none" strike="noStrike" kern="1200" cap="none" spc="0" normalizeH="0" baseline="30000" noProof="0" dirty="0">
                <a:ln>
                  <a:noFill/>
                </a:ln>
                <a:solidFill>
                  <a:srgbClr val="3A3838"/>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E0B8072-8CB2-4959-9D3C-AF2325F521B8}"/>
                </a:ext>
              </a:extLst>
            </p:cNvPr>
            <p:cNvSpPr txBox="1"/>
            <p:nvPr/>
          </p:nvSpPr>
          <p:spPr>
            <a:xfrm>
              <a:off x="501537" y="4429166"/>
              <a:ext cx="28476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Increase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Operational Efficiency</a:t>
              </a:r>
            </a:p>
          </p:txBody>
        </p:sp>
        <p:graphicFrame>
          <p:nvGraphicFramePr>
            <p:cNvPr id="18" name="go live chart">
              <a:extLst>
                <a:ext uri="{FF2B5EF4-FFF2-40B4-BE49-F238E27FC236}">
                  <a16:creationId xmlns:a16="http://schemas.microsoft.com/office/drawing/2014/main" id="{5B36FE15-A932-A84A-A63D-6A21FA694A91}"/>
                </a:ext>
              </a:extLst>
            </p:cNvPr>
            <p:cNvGraphicFramePr>
              <a:graphicFrameLocks noChangeAspect="1"/>
            </p:cNvGraphicFramePr>
            <p:nvPr/>
          </p:nvGraphicFramePr>
          <p:xfrm>
            <a:off x="3861692" y="2324611"/>
            <a:ext cx="1890527" cy="2064095"/>
          </p:xfrm>
          <a:graphic>
            <a:graphicData uri="http://schemas.openxmlformats.org/drawingml/2006/chart">
              <c:chart xmlns:c="http://schemas.openxmlformats.org/drawingml/2006/chart" xmlns:r="http://schemas.openxmlformats.org/officeDocument/2006/relationships" r:id="rId3"/>
            </a:graphicData>
          </a:graphic>
        </p:graphicFrame>
        <p:sp>
          <p:nvSpPr>
            <p:cNvPr id="19" name="go live text">
              <a:extLst>
                <a:ext uri="{FF2B5EF4-FFF2-40B4-BE49-F238E27FC236}">
                  <a16:creationId xmlns:a16="http://schemas.microsoft.com/office/drawing/2014/main" id="{13BDB37A-9B01-9C49-B4B7-237D714C7749}"/>
                </a:ext>
              </a:extLst>
            </p:cNvPr>
            <p:cNvSpPr txBox="1"/>
            <p:nvPr/>
          </p:nvSpPr>
          <p:spPr>
            <a:xfrm>
              <a:off x="4026689" y="2577098"/>
              <a:ext cx="1560530" cy="1703801"/>
            </a:xfrm>
            <a:prstGeom prst="rect">
              <a:avLst/>
            </a:prstGeom>
            <a:noFill/>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A3838"/>
                  </a:solidFill>
                  <a:effectLst/>
                  <a:uLnTx/>
                  <a:uFillTx/>
                  <a:latin typeface="Arial" panose="020B0604020202020204"/>
                  <a:ea typeface="+mn-ea"/>
                  <a:cs typeface="+mn-cs"/>
                </a:rPr>
                <a:t>36</a:t>
              </a:r>
              <a:r>
                <a:rPr kumimoji="0" lang="en-US" sz="4800" b="0" i="0" u="none" strike="noStrike" kern="1200" cap="none" spc="0" normalizeH="0" baseline="30000" noProof="0" dirty="0">
                  <a:ln>
                    <a:noFill/>
                  </a:ln>
                  <a:solidFill>
                    <a:srgbClr val="2F93E2"/>
                  </a:solidFill>
                  <a:effectLst/>
                  <a:uLnTx/>
                  <a:uFillTx/>
                  <a:latin typeface="Arial" panose="020B0604020202020204"/>
                  <a:ea typeface="+mn-ea"/>
                  <a:cs typeface="+mn-cs"/>
                </a:rPr>
                <a:t>%</a:t>
              </a:r>
              <a:endParaRPr kumimoji="0" lang="en-US" sz="5400" b="1" i="0" u="none" strike="noStrike" kern="1200" cap="none" spc="0" normalizeH="0" baseline="30000" noProof="0" dirty="0">
                <a:ln>
                  <a:noFill/>
                </a:ln>
                <a:solidFill>
                  <a:srgbClr val="3A3838"/>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30F4C56-ADA0-F348-B3E0-E28748DA4B60}"/>
                </a:ext>
              </a:extLst>
            </p:cNvPr>
            <p:cNvSpPr txBox="1"/>
            <p:nvPr/>
          </p:nvSpPr>
          <p:spPr>
            <a:xfrm>
              <a:off x="3380265" y="4426723"/>
              <a:ext cx="25898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Faster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Time to Market</a:t>
              </a:r>
            </a:p>
          </p:txBody>
        </p:sp>
        <p:sp>
          <p:nvSpPr>
            <p:cNvPr id="22" name="go live text">
              <a:extLst>
                <a:ext uri="{FF2B5EF4-FFF2-40B4-BE49-F238E27FC236}">
                  <a16:creationId xmlns:a16="http://schemas.microsoft.com/office/drawing/2014/main" id="{A683114B-194B-574A-93A3-9E7912497969}"/>
                </a:ext>
              </a:extLst>
            </p:cNvPr>
            <p:cNvSpPr txBox="1"/>
            <p:nvPr/>
          </p:nvSpPr>
          <p:spPr>
            <a:xfrm>
              <a:off x="6684752" y="2565714"/>
              <a:ext cx="1560530" cy="1688595"/>
            </a:xfrm>
            <a:prstGeom prst="rect">
              <a:avLst/>
            </a:prstGeom>
            <a:noFill/>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A3838"/>
                  </a:solidFill>
                  <a:effectLst/>
                  <a:uLnTx/>
                  <a:uFillTx/>
                  <a:latin typeface="Arial" panose="020B0604020202020204"/>
                  <a:ea typeface="+mn-ea"/>
                  <a:cs typeface="+mn-cs"/>
                </a:rPr>
                <a:t>35</a:t>
              </a:r>
              <a:r>
                <a:rPr kumimoji="0" lang="en-US" sz="4800" b="0" i="0" u="none" strike="noStrike" kern="1200" cap="none" spc="0" normalizeH="0" baseline="30000" noProof="0" dirty="0">
                  <a:ln>
                    <a:noFill/>
                  </a:ln>
                  <a:solidFill>
                    <a:srgbClr val="2F93E2"/>
                  </a:solidFill>
                  <a:effectLst/>
                  <a:uLnTx/>
                  <a:uFillTx/>
                  <a:latin typeface="Arial" panose="020B0604020202020204"/>
                  <a:ea typeface="+mn-ea"/>
                  <a:cs typeface="+mn-cs"/>
                </a:rPr>
                <a:t>%</a:t>
              </a:r>
              <a:endParaRPr kumimoji="0" lang="en-US" sz="5400" b="1" i="0" u="none" strike="noStrike" kern="1200" cap="none" spc="0" normalizeH="0" baseline="30000" noProof="0" dirty="0">
                <a:ln>
                  <a:noFill/>
                </a:ln>
                <a:solidFill>
                  <a:srgbClr val="3A3838"/>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319A1CA8-4D18-0D43-9AF7-4EE84830E803}"/>
                </a:ext>
              </a:extLst>
            </p:cNvPr>
            <p:cNvSpPr txBox="1"/>
            <p:nvPr/>
          </p:nvSpPr>
          <p:spPr>
            <a:xfrm>
              <a:off x="6032238" y="4398112"/>
              <a:ext cx="28546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Ability to Meet Customer Expectations</a:t>
              </a:r>
            </a:p>
          </p:txBody>
        </p:sp>
        <p:graphicFrame>
          <p:nvGraphicFramePr>
            <p:cNvPr id="13" name="Google Shape;498;p14">
              <a:extLst>
                <a:ext uri="{FF2B5EF4-FFF2-40B4-BE49-F238E27FC236}">
                  <a16:creationId xmlns:a16="http://schemas.microsoft.com/office/drawing/2014/main" id="{49CBD6E7-0526-E143-842B-4008B50D5888}"/>
                </a:ext>
              </a:extLst>
            </p:cNvPr>
            <p:cNvGraphicFramePr/>
            <p:nvPr/>
          </p:nvGraphicFramePr>
          <p:xfrm>
            <a:off x="990281" y="2442785"/>
            <a:ext cx="1982169" cy="19821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oogle Shape;498;p14">
              <a:extLst>
                <a:ext uri="{FF2B5EF4-FFF2-40B4-BE49-F238E27FC236}">
                  <a16:creationId xmlns:a16="http://schemas.microsoft.com/office/drawing/2014/main" id="{8CC46E90-86A1-F64D-AB8A-A83B62C5842A}"/>
                </a:ext>
              </a:extLst>
            </p:cNvPr>
            <p:cNvGraphicFramePr/>
            <p:nvPr/>
          </p:nvGraphicFramePr>
          <p:xfrm>
            <a:off x="3684104" y="2437915"/>
            <a:ext cx="1982169" cy="19821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oogle Shape;498;p14">
              <a:extLst>
                <a:ext uri="{FF2B5EF4-FFF2-40B4-BE49-F238E27FC236}">
                  <a16:creationId xmlns:a16="http://schemas.microsoft.com/office/drawing/2014/main" id="{4126580E-6C63-8743-B015-1A2857782CC2}"/>
                </a:ext>
              </a:extLst>
            </p:cNvPr>
            <p:cNvGraphicFramePr/>
            <p:nvPr/>
          </p:nvGraphicFramePr>
          <p:xfrm>
            <a:off x="6263625" y="2361974"/>
            <a:ext cx="2016759" cy="1982169"/>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4" name="Group 3">
            <a:extLst>
              <a:ext uri="{FF2B5EF4-FFF2-40B4-BE49-F238E27FC236}">
                <a16:creationId xmlns:a16="http://schemas.microsoft.com/office/drawing/2014/main" id="{AFC7CC3C-0356-F64A-B555-219B06FAACC3}"/>
              </a:ext>
            </a:extLst>
          </p:cNvPr>
          <p:cNvGrpSpPr/>
          <p:nvPr/>
        </p:nvGrpSpPr>
        <p:grpSpPr>
          <a:xfrm>
            <a:off x="929640" y="1848407"/>
            <a:ext cx="2305252" cy="2822457"/>
            <a:chOff x="8944799" y="2224429"/>
            <a:chExt cx="2305252" cy="2822457"/>
          </a:xfrm>
        </p:grpSpPr>
        <p:sp>
          <p:nvSpPr>
            <p:cNvPr id="17" name="TextBox 16">
              <a:extLst>
                <a:ext uri="{FF2B5EF4-FFF2-40B4-BE49-F238E27FC236}">
                  <a16:creationId xmlns:a16="http://schemas.microsoft.com/office/drawing/2014/main" id="{7B576C47-39F2-0840-BE1C-CB022FC0A9BC}"/>
                </a:ext>
              </a:extLst>
            </p:cNvPr>
            <p:cNvSpPr txBox="1"/>
            <p:nvPr/>
          </p:nvSpPr>
          <p:spPr>
            <a:xfrm>
              <a:off x="8944799" y="4400555"/>
              <a:ext cx="23052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Increase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3838"/>
                  </a:solidFill>
                  <a:effectLst/>
                  <a:uLnTx/>
                  <a:uFillTx/>
                  <a:latin typeface="Arial" panose="020B0604020202020204"/>
                  <a:ea typeface="+mn-ea"/>
                  <a:cs typeface="+mn-cs"/>
                </a:rPr>
                <a:t>Revenue</a:t>
              </a:r>
            </a:p>
          </p:txBody>
        </p:sp>
        <p:graphicFrame>
          <p:nvGraphicFramePr>
            <p:cNvPr id="28" name="go live chart">
              <a:extLst>
                <a:ext uri="{FF2B5EF4-FFF2-40B4-BE49-F238E27FC236}">
                  <a16:creationId xmlns:a16="http://schemas.microsoft.com/office/drawing/2014/main" id="{C9D02017-EFBC-2B4C-9B8F-F663E149D0C3}"/>
                </a:ext>
              </a:extLst>
            </p:cNvPr>
            <p:cNvGraphicFramePr>
              <a:graphicFrameLocks noChangeAspect="1"/>
            </p:cNvGraphicFramePr>
            <p:nvPr/>
          </p:nvGraphicFramePr>
          <p:xfrm>
            <a:off x="9152163" y="2224429"/>
            <a:ext cx="1890527" cy="2064095"/>
          </p:xfrm>
          <a:graphic>
            <a:graphicData uri="http://schemas.openxmlformats.org/drawingml/2006/chart">
              <c:chart xmlns:c="http://schemas.openxmlformats.org/drawingml/2006/chart" xmlns:r="http://schemas.openxmlformats.org/officeDocument/2006/relationships" r:id="rId7"/>
            </a:graphicData>
          </a:graphic>
        </p:graphicFrame>
        <p:sp>
          <p:nvSpPr>
            <p:cNvPr id="29" name="go live text">
              <a:extLst>
                <a:ext uri="{FF2B5EF4-FFF2-40B4-BE49-F238E27FC236}">
                  <a16:creationId xmlns:a16="http://schemas.microsoft.com/office/drawing/2014/main" id="{FC69A4EF-44C8-C340-9B79-8F0C1D215788}"/>
                </a:ext>
              </a:extLst>
            </p:cNvPr>
            <p:cNvSpPr txBox="1"/>
            <p:nvPr/>
          </p:nvSpPr>
          <p:spPr>
            <a:xfrm>
              <a:off x="9385203" y="2512381"/>
              <a:ext cx="1560530" cy="1703801"/>
            </a:xfrm>
            <a:prstGeom prst="rect">
              <a:avLst/>
            </a:prstGeom>
            <a:noFill/>
          </p:spPr>
          <p:txBody>
            <a:bodyPr wrap="square"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A3838"/>
                  </a:solidFill>
                  <a:effectLst/>
                  <a:uLnTx/>
                  <a:uFillTx/>
                  <a:latin typeface="Arial" panose="020B0604020202020204"/>
                  <a:ea typeface="+mn-ea"/>
                  <a:cs typeface="+mn-cs"/>
                </a:rPr>
                <a:t>56</a:t>
              </a:r>
              <a:r>
                <a:rPr kumimoji="0" lang="en-US" sz="4800" b="0" i="0" u="none" strike="noStrike" kern="1200" cap="none" spc="0" normalizeH="0" baseline="30000" noProof="0" dirty="0">
                  <a:ln>
                    <a:noFill/>
                  </a:ln>
                  <a:solidFill>
                    <a:srgbClr val="2F93E2"/>
                  </a:solidFill>
                  <a:effectLst/>
                  <a:uLnTx/>
                  <a:uFillTx/>
                  <a:latin typeface="Arial" panose="020B0604020202020204"/>
                  <a:ea typeface="+mn-ea"/>
                  <a:cs typeface="+mn-cs"/>
                </a:rPr>
                <a:t>%</a:t>
              </a:r>
              <a:endParaRPr kumimoji="0" lang="en-US" sz="5400" b="1" i="0" u="none" strike="noStrike" kern="1200" cap="none" spc="0" normalizeH="0" baseline="30000" noProof="0" dirty="0">
                <a:ln>
                  <a:noFill/>
                </a:ln>
                <a:solidFill>
                  <a:srgbClr val="3A3838"/>
                </a:solidFill>
                <a:effectLst/>
                <a:uLnTx/>
                <a:uFillTx/>
                <a:latin typeface="Arial" panose="020B0604020202020204"/>
                <a:ea typeface="+mn-ea"/>
                <a:cs typeface="+mn-cs"/>
              </a:endParaRPr>
            </a:p>
          </p:txBody>
        </p:sp>
        <p:graphicFrame>
          <p:nvGraphicFramePr>
            <p:cNvPr id="30" name="Google Shape;498;p14">
              <a:extLst>
                <a:ext uri="{FF2B5EF4-FFF2-40B4-BE49-F238E27FC236}">
                  <a16:creationId xmlns:a16="http://schemas.microsoft.com/office/drawing/2014/main" id="{1C4F75D4-2593-2948-8E87-121ECE92D3DF}"/>
                </a:ext>
              </a:extLst>
            </p:cNvPr>
            <p:cNvGraphicFramePr/>
            <p:nvPr/>
          </p:nvGraphicFramePr>
          <p:xfrm>
            <a:off x="9106341" y="2361974"/>
            <a:ext cx="1982169" cy="1982169"/>
          </p:xfrm>
          <a:graphic>
            <a:graphicData uri="http://schemas.openxmlformats.org/drawingml/2006/chart">
              <c:chart xmlns:c="http://schemas.openxmlformats.org/drawingml/2006/chart" xmlns:r="http://schemas.openxmlformats.org/officeDocument/2006/relationships" r:id="rId8"/>
            </a:graphicData>
          </a:graphic>
        </p:graphicFrame>
      </p:grpSp>
    </p:spTree>
    <p:extLst>
      <p:ext uri="{BB962C8B-B14F-4D97-AF65-F5344CB8AC3E}">
        <p14:creationId xmlns:p14="http://schemas.microsoft.com/office/powerpoint/2010/main" val="361164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5" name="Title 4">
            <a:extLst>
              <a:ext uri="{FF2B5EF4-FFF2-40B4-BE49-F238E27FC236}">
                <a16:creationId xmlns:a16="http://schemas.microsoft.com/office/drawing/2014/main" id="{F2686AE4-E4FC-9C4E-B506-DA6E0D927C51}"/>
              </a:ext>
            </a:extLst>
          </p:cNvPr>
          <p:cNvSpPr>
            <a:spLocks noGrp="1"/>
          </p:cNvSpPr>
          <p:nvPr>
            <p:ph type="title"/>
          </p:nvPr>
        </p:nvSpPr>
        <p:spPr/>
        <p:txBody>
          <a:bodyPr>
            <a:normAutofit fontScale="90000"/>
          </a:bodyPr>
          <a:lstStyle/>
          <a:p>
            <a:r>
              <a:rPr lang="en-US" dirty="0"/>
              <a:t>The Jitterbit API Integration Platform</a:t>
            </a:r>
          </a:p>
        </p:txBody>
      </p:sp>
      <p:grpSp>
        <p:nvGrpSpPr>
          <p:cNvPr id="21" name="Group 20">
            <a:extLst>
              <a:ext uri="{FF2B5EF4-FFF2-40B4-BE49-F238E27FC236}">
                <a16:creationId xmlns:a16="http://schemas.microsoft.com/office/drawing/2014/main" id="{D41484CE-FB8D-7349-B504-1B97E06F94E2}"/>
              </a:ext>
            </a:extLst>
          </p:cNvPr>
          <p:cNvGrpSpPr/>
          <p:nvPr/>
        </p:nvGrpSpPr>
        <p:grpSpPr>
          <a:xfrm>
            <a:off x="683047" y="5132709"/>
            <a:ext cx="10829580" cy="1031460"/>
            <a:chOff x="683047" y="5132709"/>
            <a:chExt cx="10829580" cy="1031460"/>
          </a:xfrm>
        </p:grpSpPr>
        <p:grpSp>
          <p:nvGrpSpPr>
            <p:cNvPr id="23" name="Group 22">
              <a:extLst>
                <a:ext uri="{FF2B5EF4-FFF2-40B4-BE49-F238E27FC236}">
                  <a16:creationId xmlns:a16="http://schemas.microsoft.com/office/drawing/2014/main" id="{14F53DF1-7BEC-E741-9AC8-80C79E8A94AA}"/>
                </a:ext>
              </a:extLst>
            </p:cNvPr>
            <p:cNvGrpSpPr/>
            <p:nvPr/>
          </p:nvGrpSpPr>
          <p:grpSpPr>
            <a:xfrm>
              <a:off x="4366948" y="5136076"/>
              <a:ext cx="1005840" cy="1005840"/>
              <a:chOff x="4366948" y="4794552"/>
              <a:chExt cx="1005840" cy="1005840"/>
            </a:xfrm>
          </p:grpSpPr>
          <p:sp>
            <p:nvSpPr>
              <p:cNvPr id="54" name="Google Shape;295;p43">
                <a:extLst>
                  <a:ext uri="{FF2B5EF4-FFF2-40B4-BE49-F238E27FC236}">
                    <a16:creationId xmlns:a16="http://schemas.microsoft.com/office/drawing/2014/main" id="{C3DA2B39-6C90-FA49-80E2-91442A527A1E}"/>
                  </a:ext>
                </a:extLst>
              </p:cNvPr>
              <p:cNvSpPr txBox="1"/>
              <p:nvPr/>
            </p:nvSpPr>
            <p:spPr>
              <a:xfrm>
                <a:off x="4366948" y="4794552"/>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800" b="0" i="0" u="none" strike="noStrike" kern="1200" cap="none" spc="-4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 b="0" i="0" u="none" strike="noStrike" kern="1200" cap="none" spc="-40" normalizeH="0" baseline="0" noProof="0" dirty="0">
                    <a:ln>
                      <a:noFill/>
                    </a:ln>
                    <a:solidFill>
                      <a:srgbClr val="3A3838"/>
                    </a:solidFill>
                    <a:effectLst/>
                    <a:uLnTx/>
                    <a:uFillTx/>
                    <a:latin typeface="Calibri" panose="020F0502020204030204"/>
                    <a:ea typeface="Calibri"/>
                    <a:cs typeface="Calibri"/>
                    <a:sym typeface="Calibri"/>
                  </a:rPr>
                  <a:t>Data Warehouse/ </a:t>
                </a:r>
                <a:r>
                  <a:rPr kumimoji="0" lang="en" sz="800" b="0" i="0" u="none" strike="noStrike" kern="1200" cap="none" spc="-30" normalizeH="0" baseline="0" noProof="0" dirty="0">
                    <a:ln>
                      <a:noFill/>
                    </a:ln>
                    <a:solidFill>
                      <a:srgbClr val="3A3838"/>
                    </a:solidFill>
                    <a:effectLst/>
                    <a:uLnTx/>
                    <a:uFillTx/>
                    <a:latin typeface="Calibri" panose="020F0502020204030204"/>
                    <a:ea typeface="Calibri"/>
                    <a:cs typeface="Calibri"/>
                    <a:sym typeface="Calibri"/>
                  </a:rPr>
                  <a:t>Virtualization</a:t>
                </a:r>
                <a:endParaRPr kumimoji="0" sz="800" b="0" i="0" u="none" strike="noStrike" kern="1200" cap="none" spc="-3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55" name="Google Shape;302;p43">
                <a:extLst>
                  <a:ext uri="{FF2B5EF4-FFF2-40B4-BE49-F238E27FC236}">
                    <a16:creationId xmlns:a16="http://schemas.microsoft.com/office/drawing/2014/main" id="{5B77E911-CA1E-0F44-AB8C-D452E6790EB1}"/>
                  </a:ext>
                </a:extLst>
              </p:cNvPr>
              <p:cNvPicPr preferRelativeResize="0"/>
              <p:nvPr/>
            </p:nvPicPr>
            <p:blipFill rotWithShape="1">
              <a:blip r:embed="rId3">
                <a:alphaModFix/>
              </a:blip>
              <a:srcRect/>
              <a:stretch/>
            </p:blipFill>
            <p:spPr>
              <a:xfrm>
                <a:off x="4722508" y="4969892"/>
                <a:ext cx="294720" cy="312692"/>
              </a:xfrm>
              <a:prstGeom prst="rect">
                <a:avLst/>
              </a:prstGeom>
              <a:noFill/>
              <a:ln>
                <a:noFill/>
              </a:ln>
            </p:spPr>
          </p:pic>
        </p:grpSp>
        <p:grpSp>
          <p:nvGrpSpPr>
            <p:cNvPr id="27" name="Group 26">
              <a:extLst>
                <a:ext uri="{FF2B5EF4-FFF2-40B4-BE49-F238E27FC236}">
                  <a16:creationId xmlns:a16="http://schemas.microsoft.com/office/drawing/2014/main" id="{64A0687C-0CF9-8A4A-BFB4-5A1EC57331AF}"/>
                </a:ext>
              </a:extLst>
            </p:cNvPr>
            <p:cNvGrpSpPr/>
            <p:nvPr/>
          </p:nvGrpSpPr>
          <p:grpSpPr>
            <a:xfrm>
              <a:off x="9278817" y="5132709"/>
              <a:ext cx="1005840" cy="1005840"/>
              <a:chOff x="9152801" y="5438824"/>
              <a:chExt cx="1005840" cy="1005840"/>
            </a:xfrm>
          </p:grpSpPr>
          <p:sp>
            <p:nvSpPr>
              <p:cNvPr id="52" name="Google Shape;299;p43">
                <a:extLst>
                  <a:ext uri="{FF2B5EF4-FFF2-40B4-BE49-F238E27FC236}">
                    <a16:creationId xmlns:a16="http://schemas.microsoft.com/office/drawing/2014/main" id="{3A02A659-A8B8-334A-8345-85EBAC8381B7}"/>
                  </a:ext>
                </a:extLst>
              </p:cNvPr>
              <p:cNvSpPr txBox="1"/>
              <p:nvPr/>
            </p:nvSpPr>
            <p:spPr>
              <a:xfrm>
                <a:off x="9152801" y="5438824"/>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Databases</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53" name="Google Shape;303;p43">
                <a:extLst>
                  <a:ext uri="{FF2B5EF4-FFF2-40B4-BE49-F238E27FC236}">
                    <a16:creationId xmlns:a16="http://schemas.microsoft.com/office/drawing/2014/main" id="{5A418A4F-F573-F44C-8D68-F37ABC64BCD1}"/>
                  </a:ext>
                </a:extLst>
              </p:cNvPr>
              <p:cNvPicPr preferRelativeResize="0"/>
              <p:nvPr/>
            </p:nvPicPr>
            <p:blipFill rotWithShape="1">
              <a:blip r:embed="rId4">
                <a:alphaModFix/>
              </a:blip>
              <a:srcRect/>
              <a:stretch/>
            </p:blipFill>
            <p:spPr>
              <a:xfrm>
                <a:off x="9523614" y="5633790"/>
                <a:ext cx="264215" cy="321122"/>
              </a:xfrm>
              <a:prstGeom prst="rect">
                <a:avLst/>
              </a:prstGeom>
              <a:noFill/>
              <a:ln>
                <a:noFill/>
              </a:ln>
            </p:spPr>
          </p:pic>
        </p:grpSp>
        <p:grpSp>
          <p:nvGrpSpPr>
            <p:cNvPr id="31" name="Group 30">
              <a:extLst>
                <a:ext uri="{FF2B5EF4-FFF2-40B4-BE49-F238E27FC236}">
                  <a16:creationId xmlns:a16="http://schemas.microsoft.com/office/drawing/2014/main" id="{22C6A75D-4405-FD4D-A2E6-45ACB30689A9}"/>
                </a:ext>
              </a:extLst>
            </p:cNvPr>
            <p:cNvGrpSpPr/>
            <p:nvPr/>
          </p:nvGrpSpPr>
          <p:grpSpPr>
            <a:xfrm>
              <a:off x="1911014" y="5136076"/>
              <a:ext cx="1005840" cy="1005840"/>
              <a:chOff x="1911014" y="4794552"/>
              <a:chExt cx="1005840" cy="1005840"/>
            </a:xfrm>
          </p:grpSpPr>
          <p:sp>
            <p:nvSpPr>
              <p:cNvPr id="50" name="Google Shape;300;p43">
                <a:extLst>
                  <a:ext uri="{FF2B5EF4-FFF2-40B4-BE49-F238E27FC236}">
                    <a16:creationId xmlns:a16="http://schemas.microsoft.com/office/drawing/2014/main" id="{C14FDB4A-D598-7E41-BC07-66A55F6CBE3D}"/>
                  </a:ext>
                </a:extLst>
              </p:cNvPr>
              <p:cNvSpPr txBox="1"/>
              <p:nvPr/>
            </p:nvSpPr>
            <p:spPr>
              <a:xfrm>
                <a:off x="1911014" y="4794552"/>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FTP Flat </a:t>
                </a:r>
                <a:b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b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files</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51" name="Google Shape;304;p43">
                <a:extLst>
                  <a:ext uri="{FF2B5EF4-FFF2-40B4-BE49-F238E27FC236}">
                    <a16:creationId xmlns:a16="http://schemas.microsoft.com/office/drawing/2014/main" id="{C8AE6D6F-94FB-A946-B71C-64B4426720E5}"/>
                  </a:ext>
                </a:extLst>
              </p:cNvPr>
              <p:cNvPicPr preferRelativeResize="0"/>
              <p:nvPr/>
            </p:nvPicPr>
            <p:blipFill rotWithShape="1">
              <a:blip r:embed="rId5">
                <a:alphaModFix/>
              </a:blip>
              <a:srcRect/>
              <a:stretch/>
            </p:blipFill>
            <p:spPr>
              <a:xfrm>
                <a:off x="2243212" y="4943471"/>
                <a:ext cx="341445" cy="359416"/>
              </a:xfrm>
              <a:prstGeom prst="rect">
                <a:avLst/>
              </a:prstGeom>
              <a:noFill/>
              <a:ln>
                <a:noFill/>
              </a:ln>
            </p:spPr>
          </p:pic>
        </p:grpSp>
        <p:grpSp>
          <p:nvGrpSpPr>
            <p:cNvPr id="32" name="Group 31">
              <a:extLst>
                <a:ext uri="{FF2B5EF4-FFF2-40B4-BE49-F238E27FC236}">
                  <a16:creationId xmlns:a16="http://schemas.microsoft.com/office/drawing/2014/main" id="{9CD1E674-336D-B141-981F-24B0FFD99C2A}"/>
                </a:ext>
              </a:extLst>
            </p:cNvPr>
            <p:cNvGrpSpPr/>
            <p:nvPr/>
          </p:nvGrpSpPr>
          <p:grpSpPr>
            <a:xfrm>
              <a:off x="8050849" y="5158329"/>
              <a:ext cx="1005840" cy="1005840"/>
              <a:chOff x="8424627" y="5464444"/>
              <a:chExt cx="1005840" cy="1005840"/>
            </a:xfrm>
          </p:grpSpPr>
          <p:sp>
            <p:nvSpPr>
              <p:cNvPr id="48" name="Google Shape;298;p43">
                <a:extLst>
                  <a:ext uri="{FF2B5EF4-FFF2-40B4-BE49-F238E27FC236}">
                    <a16:creationId xmlns:a16="http://schemas.microsoft.com/office/drawing/2014/main" id="{7FA1B189-68AB-DE44-906B-55AE28680173}"/>
                  </a:ext>
                </a:extLst>
              </p:cNvPr>
              <p:cNvSpPr txBox="1"/>
              <p:nvPr/>
            </p:nvSpPr>
            <p:spPr>
              <a:xfrm>
                <a:off x="8424627" y="5464444"/>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IoT</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49" name="Google Shape;305;p43">
                <a:extLst>
                  <a:ext uri="{FF2B5EF4-FFF2-40B4-BE49-F238E27FC236}">
                    <a16:creationId xmlns:a16="http://schemas.microsoft.com/office/drawing/2014/main" id="{441E5FAF-38CD-F249-BF81-F9874402DF81}"/>
                  </a:ext>
                </a:extLst>
              </p:cNvPr>
              <p:cNvPicPr preferRelativeResize="0"/>
              <p:nvPr/>
            </p:nvPicPr>
            <p:blipFill rotWithShape="1">
              <a:blip r:embed="rId6">
                <a:alphaModFix/>
              </a:blip>
              <a:srcRect/>
              <a:stretch/>
            </p:blipFill>
            <p:spPr>
              <a:xfrm>
                <a:off x="8829992" y="5607369"/>
                <a:ext cx="195111" cy="373964"/>
              </a:xfrm>
              <a:prstGeom prst="rect">
                <a:avLst/>
              </a:prstGeom>
              <a:noFill/>
              <a:ln>
                <a:noFill/>
              </a:ln>
            </p:spPr>
          </p:pic>
        </p:grpSp>
        <p:grpSp>
          <p:nvGrpSpPr>
            <p:cNvPr id="33" name="Group 32">
              <a:extLst>
                <a:ext uri="{FF2B5EF4-FFF2-40B4-BE49-F238E27FC236}">
                  <a16:creationId xmlns:a16="http://schemas.microsoft.com/office/drawing/2014/main" id="{D61DD391-845E-AE4A-8714-63F401CB8BFB}"/>
                </a:ext>
              </a:extLst>
            </p:cNvPr>
            <p:cNvGrpSpPr/>
            <p:nvPr/>
          </p:nvGrpSpPr>
          <p:grpSpPr>
            <a:xfrm>
              <a:off x="683047" y="5136077"/>
              <a:ext cx="1005840" cy="1005840"/>
              <a:chOff x="683047" y="4794553"/>
              <a:chExt cx="1005840" cy="1005840"/>
            </a:xfrm>
          </p:grpSpPr>
          <p:sp>
            <p:nvSpPr>
              <p:cNvPr id="46" name="Google Shape;296;p43">
                <a:extLst>
                  <a:ext uri="{FF2B5EF4-FFF2-40B4-BE49-F238E27FC236}">
                    <a16:creationId xmlns:a16="http://schemas.microsoft.com/office/drawing/2014/main" id="{B344051B-8906-894B-B8E9-5F2AA4F75180}"/>
                  </a:ext>
                </a:extLst>
              </p:cNvPr>
              <p:cNvSpPr txBox="1"/>
              <p:nvPr/>
            </p:nvSpPr>
            <p:spPr>
              <a:xfrm>
                <a:off x="683047" y="4794553"/>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Legacy Mono-lithic Apps</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47" name="Google Shape;306;p43">
                <a:extLst>
                  <a:ext uri="{FF2B5EF4-FFF2-40B4-BE49-F238E27FC236}">
                    <a16:creationId xmlns:a16="http://schemas.microsoft.com/office/drawing/2014/main" id="{4483AD19-1C29-5443-B24E-59E102B30316}"/>
                  </a:ext>
                </a:extLst>
              </p:cNvPr>
              <p:cNvPicPr preferRelativeResize="0"/>
              <p:nvPr/>
            </p:nvPicPr>
            <p:blipFill rotWithShape="1">
              <a:blip r:embed="rId7">
                <a:alphaModFix/>
              </a:blip>
              <a:srcRect/>
              <a:stretch/>
            </p:blipFill>
            <p:spPr>
              <a:xfrm>
                <a:off x="1009854" y="4953635"/>
                <a:ext cx="352227" cy="341444"/>
              </a:xfrm>
              <a:prstGeom prst="rect">
                <a:avLst/>
              </a:prstGeom>
              <a:noFill/>
              <a:ln>
                <a:noFill/>
              </a:ln>
            </p:spPr>
          </p:pic>
        </p:grpSp>
        <p:grpSp>
          <p:nvGrpSpPr>
            <p:cNvPr id="34" name="Group 33">
              <a:extLst>
                <a:ext uri="{FF2B5EF4-FFF2-40B4-BE49-F238E27FC236}">
                  <a16:creationId xmlns:a16="http://schemas.microsoft.com/office/drawing/2014/main" id="{B4E5C09A-21B3-D54A-800E-8CDD62B63BF6}"/>
                </a:ext>
              </a:extLst>
            </p:cNvPr>
            <p:cNvGrpSpPr/>
            <p:nvPr/>
          </p:nvGrpSpPr>
          <p:grpSpPr>
            <a:xfrm>
              <a:off x="3138981" y="5136077"/>
              <a:ext cx="1005840" cy="1005840"/>
              <a:chOff x="3138981" y="4794553"/>
              <a:chExt cx="1005840" cy="1005840"/>
            </a:xfrm>
          </p:grpSpPr>
          <p:sp>
            <p:nvSpPr>
              <p:cNvPr id="44" name="Google Shape;294;p43">
                <a:extLst>
                  <a:ext uri="{FF2B5EF4-FFF2-40B4-BE49-F238E27FC236}">
                    <a16:creationId xmlns:a16="http://schemas.microsoft.com/office/drawing/2014/main" id="{5B986BA5-07B9-124F-8D7A-042F38B9C87E}"/>
                  </a:ext>
                </a:extLst>
              </p:cNvPr>
              <p:cNvSpPr txBox="1"/>
              <p:nvPr/>
            </p:nvSpPr>
            <p:spPr>
              <a:xfrm>
                <a:off x="3138981" y="4794553"/>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30" normalizeH="0" baseline="0" noProof="0" dirty="0">
                    <a:ln>
                      <a:noFill/>
                    </a:ln>
                    <a:solidFill>
                      <a:srgbClr val="3A3838"/>
                    </a:solidFill>
                    <a:effectLst/>
                    <a:uLnTx/>
                    <a:uFillTx/>
                    <a:latin typeface="Calibri" panose="020F0502020204030204"/>
                    <a:ea typeface="Calibri"/>
                    <a:cs typeface="Calibri"/>
                    <a:sym typeface="Calibri"/>
                  </a:rPr>
                  <a:t>Packaged Enterprise Apps</a:t>
                </a:r>
                <a:endParaRPr kumimoji="0" sz="900" b="0" i="0" u="none" strike="noStrike" kern="1200" cap="none" spc="-3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45" name="Google Shape;307;p43">
                <a:extLst>
                  <a:ext uri="{FF2B5EF4-FFF2-40B4-BE49-F238E27FC236}">
                    <a16:creationId xmlns:a16="http://schemas.microsoft.com/office/drawing/2014/main" id="{4B95B948-5053-2A41-80F9-309A615B1389}"/>
                  </a:ext>
                </a:extLst>
              </p:cNvPr>
              <p:cNvPicPr preferRelativeResize="0"/>
              <p:nvPr/>
            </p:nvPicPr>
            <p:blipFill rotWithShape="1">
              <a:blip r:embed="rId8">
                <a:alphaModFix/>
              </a:blip>
              <a:srcRect/>
              <a:stretch/>
            </p:blipFill>
            <p:spPr>
              <a:xfrm>
                <a:off x="3508917" y="4963264"/>
                <a:ext cx="265968" cy="265968"/>
              </a:xfrm>
              <a:prstGeom prst="rect">
                <a:avLst/>
              </a:prstGeom>
              <a:noFill/>
              <a:ln>
                <a:noFill/>
              </a:ln>
            </p:spPr>
          </p:pic>
        </p:grpSp>
        <p:grpSp>
          <p:nvGrpSpPr>
            <p:cNvPr id="35" name="Group 34">
              <a:extLst>
                <a:ext uri="{FF2B5EF4-FFF2-40B4-BE49-F238E27FC236}">
                  <a16:creationId xmlns:a16="http://schemas.microsoft.com/office/drawing/2014/main" id="{66D513E1-95B9-5E41-AABA-9BE2A1F74B05}"/>
                </a:ext>
              </a:extLst>
            </p:cNvPr>
            <p:cNvGrpSpPr/>
            <p:nvPr/>
          </p:nvGrpSpPr>
          <p:grpSpPr>
            <a:xfrm>
              <a:off x="5594915" y="5136077"/>
              <a:ext cx="1005840" cy="1005840"/>
              <a:chOff x="5927404" y="5442192"/>
              <a:chExt cx="1005840" cy="1005840"/>
            </a:xfrm>
          </p:grpSpPr>
          <p:sp>
            <p:nvSpPr>
              <p:cNvPr id="42" name="Google Shape;293;p43">
                <a:extLst>
                  <a:ext uri="{FF2B5EF4-FFF2-40B4-BE49-F238E27FC236}">
                    <a16:creationId xmlns:a16="http://schemas.microsoft.com/office/drawing/2014/main" id="{6478D466-3FF0-0047-B9CD-190D89BF857C}"/>
                  </a:ext>
                </a:extLst>
              </p:cNvPr>
              <p:cNvSpPr txBox="1"/>
              <p:nvPr/>
            </p:nvSpPr>
            <p:spPr>
              <a:xfrm>
                <a:off x="5927404" y="5442192"/>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SaaS Apps</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43" name="Google Shape;308;p43">
                <a:extLst>
                  <a:ext uri="{FF2B5EF4-FFF2-40B4-BE49-F238E27FC236}">
                    <a16:creationId xmlns:a16="http://schemas.microsoft.com/office/drawing/2014/main" id="{6FB2B82F-9248-1B47-AE82-1D54A4867FD8}"/>
                  </a:ext>
                </a:extLst>
              </p:cNvPr>
              <p:cNvPicPr preferRelativeResize="0"/>
              <p:nvPr/>
            </p:nvPicPr>
            <p:blipFill rotWithShape="1">
              <a:blip r:embed="rId9">
                <a:alphaModFix/>
              </a:blip>
              <a:srcRect/>
              <a:stretch/>
            </p:blipFill>
            <p:spPr>
              <a:xfrm>
                <a:off x="6241310" y="5641920"/>
                <a:ext cx="378029" cy="304862"/>
              </a:xfrm>
              <a:prstGeom prst="rect">
                <a:avLst/>
              </a:prstGeom>
              <a:noFill/>
              <a:ln>
                <a:noFill/>
              </a:ln>
            </p:spPr>
          </p:pic>
        </p:grpSp>
        <p:grpSp>
          <p:nvGrpSpPr>
            <p:cNvPr id="36" name="Group 35">
              <a:extLst>
                <a:ext uri="{FF2B5EF4-FFF2-40B4-BE49-F238E27FC236}">
                  <a16:creationId xmlns:a16="http://schemas.microsoft.com/office/drawing/2014/main" id="{3476DFBB-5AFB-774C-BC32-BC6C3F264C6E}"/>
                </a:ext>
              </a:extLst>
            </p:cNvPr>
            <p:cNvGrpSpPr/>
            <p:nvPr/>
          </p:nvGrpSpPr>
          <p:grpSpPr>
            <a:xfrm>
              <a:off x="10506787" y="5136077"/>
              <a:ext cx="1005840" cy="1005840"/>
              <a:chOff x="10115182" y="5442192"/>
              <a:chExt cx="1005840" cy="1005840"/>
            </a:xfrm>
          </p:grpSpPr>
          <p:sp>
            <p:nvSpPr>
              <p:cNvPr id="40" name="Google Shape;301;p43">
                <a:extLst>
                  <a:ext uri="{FF2B5EF4-FFF2-40B4-BE49-F238E27FC236}">
                    <a16:creationId xmlns:a16="http://schemas.microsoft.com/office/drawing/2014/main" id="{DB77593D-6694-6D4C-8CE6-5F1C2A70B78B}"/>
                  </a:ext>
                </a:extLst>
              </p:cNvPr>
              <p:cNvSpPr txBox="1"/>
              <p:nvPr/>
            </p:nvSpPr>
            <p:spPr>
              <a:xfrm>
                <a:off x="10115182" y="5442192"/>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B2B</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41" name="Google Shape;309;p43">
                <a:extLst>
                  <a:ext uri="{FF2B5EF4-FFF2-40B4-BE49-F238E27FC236}">
                    <a16:creationId xmlns:a16="http://schemas.microsoft.com/office/drawing/2014/main" id="{AAD333D0-EAAF-1147-BEC1-F0EA1CB0D10D}"/>
                  </a:ext>
                </a:extLst>
              </p:cNvPr>
              <p:cNvPicPr preferRelativeResize="0"/>
              <p:nvPr/>
            </p:nvPicPr>
            <p:blipFill rotWithShape="1">
              <a:blip r:embed="rId10">
                <a:alphaModFix/>
              </a:blip>
              <a:srcRect/>
              <a:stretch/>
            </p:blipFill>
            <p:spPr>
              <a:xfrm>
                <a:off x="10406732" y="5645986"/>
                <a:ext cx="422741" cy="296731"/>
              </a:xfrm>
              <a:prstGeom prst="rect">
                <a:avLst/>
              </a:prstGeom>
              <a:noFill/>
              <a:ln>
                <a:noFill/>
              </a:ln>
            </p:spPr>
          </p:pic>
        </p:grpSp>
        <p:grpSp>
          <p:nvGrpSpPr>
            <p:cNvPr id="37" name="Group 36">
              <a:extLst>
                <a:ext uri="{FF2B5EF4-FFF2-40B4-BE49-F238E27FC236}">
                  <a16:creationId xmlns:a16="http://schemas.microsoft.com/office/drawing/2014/main" id="{6BEEAC02-542E-6745-8F15-73C20D087B00}"/>
                </a:ext>
              </a:extLst>
            </p:cNvPr>
            <p:cNvGrpSpPr/>
            <p:nvPr/>
          </p:nvGrpSpPr>
          <p:grpSpPr>
            <a:xfrm>
              <a:off x="6822882" y="5136077"/>
              <a:ext cx="1005840" cy="1005840"/>
              <a:chOff x="7048539" y="5442192"/>
              <a:chExt cx="1005840" cy="1005840"/>
            </a:xfrm>
          </p:grpSpPr>
          <p:sp>
            <p:nvSpPr>
              <p:cNvPr id="38" name="Google Shape;297;p43">
                <a:extLst>
                  <a:ext uri="{FF2B5EF4-FFF2-40B4-BE49-F238E27FC236}">
                    <a16:creationId xmlns:a16="http://schemas.microsoft.com/office/drawing/2014/main" id="{71D1FE1C-6A83-7B46-9345-76ACB46E75DE}"/>
                  </a:ext>
                </a:extLst>
              </p:cNvPr>
              <p:cNvSpPr txBox="1"/>
              <p:nvPr/>
            </p:nvSpPr>
            <p:spPr>
              <a:xfrm>
                <a:off x="7048539" y="5442192"/>
                <a:ext cx="1005840" cy="100584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274320" rIns="0" bIns="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rPr>
                  <a:t>Web Services</a:t>
                </a:r>
                <a:endParaRPr kumimoji="0" sz="900" b="0" i="0" u="none" strike="noStrike" kern="1200" cap="none" spc="0" normalizeH="0" baseline="0" noProof="0" dirty="0">
                  <a:ln>
                    <a:noFill/>
                  </a:ln>
                  <a:solidFill>
                    <a:srgbClr val="3A3838"/>
                  </a:solidFill>
                  <a:effectLst/>
                  <a:uLnTx/>
                  <a:uFillTx/>
                  <a:latin typeface="Calibri" panose="020F0502020204030204"/>
                  <a:ea typeface="Calibri"/>
                  <a:cs typeface="Calibri"/>
                  <a:sym typeface="Calibri"/>
                </a:endParaRPr>
              </a:p>
            </p:txBody>
          </p:sp>
          <p:pic>
            <p:nvPicPr>
              <p:cNvPr id="39" name="Google Shape;310;p43">
                <a:extLst>
                  <a:ext uri="{FF2B5EF4-FFF2-40B4-BE49-F238E27FC236}">
                    <a16:creationId xmlns:a16="http://schemas.microsoft.com/office/drawing/2014/main" id="{4A3ACF44-4DBF-F94C-9056-167290A7E87D}"/>
                  </a:ext>
                </a:extLst>
              </p:cNvPr>
              <p:cNvPicPr preferRelativeResize="0"/>
              <p:nvPr/>
            </p:nvPicPr>
            <p:blipFill rotWithShape="1">
              <a:blip r:embed="rId11">
                <a:alphaModFix/>
              </a:blip>
              <a:srcRect/>
              <a:stretch/>
            </p:blipFill>
            <p:spPr>
              <a:xfrm>
                <a:off x="7352283" y="5605337"/>
                <a:ext cx="398353" cy="378028"/>
              </a:xfrm>
              <a:prstGeom prst="rect">
                <a:avLst/>
              </a:prstGeom>
              <a:noFill/>
              <a:ln>
                <a:noFill/>
              </a:ln>
            </p:spPr>
          </p:pic>
        </p:grpSp>
      </p:grpSp>
      <p:grpSp>
        <p:nvGrpSpPr>
          <p:cNvPr id="56" name="Group 55">
            <a:extLst>
              <a:ext uri="{FF2B5EF4-FFF2-40B4-BE49-F238E27FC236}">
                <a16:creationId xmlns:a16="http://schemas.microsoft.com/office/drawing/2014/main" id="{2E4218B1-CA5F-C34B-91CF-0032BA627F6D}"/>
              </a:ext>
            </a:extLst>
          </p:cNvPr>
          <p:cNvGrpSpPr/>
          <p:nvPr/>
        </p:nvGrpSpPr>
        <p:grpSpPr>
          <a:xfrm>
            <a:off x="0" y="2501548"/>
            <a:ext cx="12191999" cy="1097280"/>
            <a:chOff x="0" y="2501548"/>
            <a:chExt cx="12191999" cy="1097280"/>
          </a:xfrm>
        </p:grpSpPr>
        <p:sp>
          <p:nvSpPr>
            <p:cNvPr id="57" name="Google Shape;311;p43">
              <a:extLst>
                <a:ext uri="{FF2B5EF4-FFF2-40B4-BE49-F238E27FC236}">
                  <a16:creationId xmlns:a16="http://schemas.microsoft.com/office/drawing/2014/main" id="{E2FCD52B-6AFE-6B45-B49A-52E262A7CBEA}"/>
                </a:ext>
              </a:extLst>
            </p:cNvPr>
            <p:cNvSpPr/>
            <p:nvPr/>
          </p:nvSpPr>
          <p:spPr>
            <a:xfrm>
              <a:off x="0" y="2501548"/>
              <a:ext cx="12191999" cy="1097280"/>
            </a:xfrm>
            <a:prstGeom prst="rect">
              <a:avLst/>
            </a:prstGeom>
            <a:solidFill>
              <a:schemeClr val="accent3"/>
            </a:solidFill>
            <a:ln>
              <a:noFill/>
            </a:ln>
          </p:spPr>
          <p:txBody>
            <a:bodyPr spcFirstLastPara="1" wrap="square" lIns="1645920" tIns="45667" rIns="91400" bIns="456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FFFFFF"/>
                  </a:solidFill>
                  <a:effectLst/>
                  <a:uLnTx/>
                  <a:uFillTx/>
                  <a:latin typeface="Calibri" panose="020F0502020204030204"/>
                  <a:ea typeface="+mn-ea"/>
                  <a:cs typeface="+mn-cs"/>
                </a:rPr>
                <a:t>Jitterbit APIM™</a:t>
              </a:r>
              <a:endParaRPr kumimoji="0" sz="1467"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srgbClr val="FFFFFF"/>
                  </a:solidFill>
                  <a:effectLst/>
                  <a:uLnTx/>
                  <a:uFillTx/>
                  <a:latin typeface="Arial"/>
                  <a:ea typeface="Arial"/>
                  <a:cs typeface="Arial"/>
                  <a:sym typeface="Arial"/>
                </a:rPr>
                <a:t>(API Creation &amp; Management)</a:t>
              </a:r>
              <a:endParaRPr kumimoji="0" sz="1200" b="0" i="0" u="none" strike="noStrike" kern="1200" cap="none" spc="0" normalizeH="0" baseline="0" noProof="0" dirty="0">
                <a:ln>
                  <a:noFill/>
                </a:ln>
                <a:solidFill>
                  <a:srgbClr val="3A3838"/>
                </a:solidFill>
                <a:effectLst/>
                <a:uLnTx/>
                <a:uFillTx/>
                <a:latin typeface="Calibri"/>
                <a:ea typeface="Calibri"/>
                <a:cs typeface="Calibri"/>
                <a:sym typeface="Calibri"/>
              </a:endParaRPr>
            </a:p>
          </p:txBody>
        </p:sp>
        <p:pic>
          <p:nvPicPr>
            <p:cNvPr id="58" name="Google Shape;346;p43">
              <a:extLst>
                <a:ext uri="{FF2B5EF4-FFF2-40B4-BE49-F238E27FC236}">
                  <a16:creationId xmlns:a16="http://schemas.microsoft.com/office/drawing/2014/main" id="{D6AFEC98-CADC-C34C-95BD-5B28A2AA61D6}"/>
                </a:ext>
              </a:extLst>
            </p:cNvPr>
            <p:cNvPicPr preferRelativeResize="0"/>
            <p:nvPr/>
          </p:nvPicPr>
          <p:blipFill rotWithShape="1">
            <a:blip r:embed="rId12">
              <a:alphaModFix/>
            </a:blip>
            <a:srcRect/>
            <a:stretch/>
          </p:blipFill>
          <p:spPr>
            <a:xfrm>
              <a:off x="683047" y="2695061"/>
              <a:ext cx="643202" cy="710255"/>
            </a:xfrm>
            <a:prstGeom prst="rect">
              <a:avLst/>
            </a:prstGeom>
            <a:noFill/>
            <a:ln>
              <a:noFill/>
            </a:ln>
          </p:spPr>
        </p:pic>
      </p:grpSp>
      <p:grpSp>
        <p:nvGrpSpPr>
          <p:cNvPr id="59" name="Group 58">
            <a:extLst>
              <a:ext uri="{FF2B5EF4-FFF2-40B4-BE49-F238E27FC236}">
                <a16:creationId xmlns:a16="http://schemas.microsoft.com/office/drawing/2014/main" id="{5111EA70-0238-7F4B-84C1-A0CB669CF7B8}"/>
              </a:ext>
            </a:extLst>
          </p:cNvPr>
          <p:cNvGrpSpPr/>
          <p:nvPr/>
        </p:nvGrpSpPr>
        <p:grpSpPr>
          <a:xfrm>
            <a:off x="0" y="3594810"/>
            <a:ext cx="12191999" cy="1097280"/>
            <a:chOff x="0" y="3594810"/>
            <a:chExt cx="12191999" cy="1097280"/>
          </a:xfrm>
        </p:grpSpPr>
        <p:sp>
          <p:nvSpPr>
            <p:cNvPr id="60" name="Google Shape;315;p43">
              <a:extLst>
                <a:ext uri="{FF2B5EF4-FFF2-40B4-BE49-F238E27FC236}">
                  <a16:creationId xmlns:a16="http://schemas.microsoft.com/office/drawing/2014/main" id="{E8764AB6-A7B2-C844-9FF8-21A16D7C3011}"/>
                </a:ext>
              </a:extLst>
            </p:cNvPr>
            <p:cNvSpPr/>
            <p:nvPr/>
          </p:nvSpPr>
          <p:spPr>
            <a:xfrm>
              <a:off x="0" y="3594810"/>
              <a:ext cx="12191999" cy="1097280"/>
            </a:xfrm>
            <a:prstGeom prst="rect">
              <a:avLst/>
            </a:prstGeom>
            <a:solidFill>
              <a:schemeClr val="accent2"/>
            </a:solidFill>
            <a:ln>
              <a:noFill/>
            </a:ln>
          </p:spPr>
          <p:txBody>
            <a:bodyPr spcFirstLastPara="1" wrap="square" lIns="1645920" tIns="45667" rIns="91400" bIns="456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FFFFFF"/>
                  </a:solidFill>
                  <a:effectLst/>
                  <a:uLnTx/>
                  <a:uFillTx/>
                  <a:latin typeface="Calibri" panose="020F0502020204030204"/>
                  <a:ea typeface="+mn-ea"/>
                  <a:cs typeface="+mn-cs"/>
                </a:rPr>
                <a:t>Jitterbit Harmony™</a:t>
              </a:r>
              <a:endParaRPr kumimoji="0" sz="1467"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67" b="0" i="0" u="none" strike="noStrike" kern="1200" cap="none" spc="0" normalizeH="0" baseline="0" noProof="0" dirty="0">
                  <a:ln>
                    <a:noFill/>
                  </a:ln>
                  <a:solidFill>
                    <a:srgbClr val="FFFFFF"/>
                  </a:solidFill>
                  <a:effectLst/>
                  <a:uLnTx/>
                  <a:uFillTx/>
                  <a:latin typeface="Arial"/>
                  <a:ea typeface="Arial"/>
                  <a:cs typeface="Arial"/>
                  <a:sym typeface="Arial"/>
                </a:rPr>
                <a:t>(</a:t>
              </a:r>
              <a:r>
                <a:rPr kumimoji="0" lang="en" sz="1467" b="0" i="0" u="none" strike="noStrike" kern="1200" cap="none" spc="0" normalizeH="0" baseline="0" noProof="0" dirty="0">
                  <a:ln>
                    <a:noFill/>
                  </a:ln>
                  <a:solidFill>
                    <a:srgbClr val="FFFFFF"/>
                  </a:solidFill>
                  <a:effectLst/>
                  <a:uLnTx/>
                  <a:uFillTx/>
                  <a:latin typeface="Calibri" panose="020F0502020204030204"/>
                  <a:ea typeface="+mn-ea"/>
                  <a:cs typeface="+mn-cs"/>
                </a:rPr>
                <a:t>App</a:t>
              </a:r>
              <a:r>
                <a:rPr kumimoji="0" lang="en" sz="1467" b="0" i="0" u="none" strike="noStrike" kern="1200" cap="none" spc="0" normalizeH="0" baseline="0" noProof="0" dirty="0">
                  <a:ln>
                    <a:noFill/>
                  </a:ln>
                  <a:solidFill>
                    <a:srgbClr val="FFFFFF"/>
                  </a:solidFill>
                  <a:effectLst/>
                  <a:uLnTx/>
                  <a:uFillTx/>
                  <a:latin typeface="Arial"/>
                  <a:ea typeface="Arial"/>
                  <a:cs typeface="Arial"/>
                  <a:sym typeface="Arial"/>
                </a:rPr>
                <a:t> Integration)</a:t>
              </a:r>
              <a:endParaRPr kumimoji="0" sz="1200" b="0" i="0" u="none" strike="noStrike" kern="1200" cap="none" spc="0" normalizeH="0" baseline="0" noProof="0" dirty="0">
                <a:ln>
                  <a:noFill/>
                </a:ln>
                <a:solidFill>
                  <a:srgbClr val="3A3838"/>
                </a:solidFill>
                <a:effectLst/>
                <a:uLnTx/>
                <a:uFillTx/>
                <a:latin typeface="Calibri"/>
                <a:ea typeface="Calibri"/>
                <a:cs typeface="Calibri"/>
                <a:sym typeface="Calibri"/>
              </a:endParaRPr>
            </a:p>
          </p:txBody>
        </p:sp>
        <p:pic>
          <p:nvPicPr>
            <p:cNvPr id="61" name="Google Shape;347;p43">
              <a:extLst>
                <a:ext uri="{FF2B5EF4-FFF2-40B4-BE49-F238E27FC236}">
                  <a16:creationId xmlns:a16="http://schemas.microsoft.com/office/drawing/2014/main" id="{78918446-B916-3A45-8F4D-EEA0F1D430E6}"/>
                </a:ext>
              </a:extLst>
            </p:cNvPr>
            <p:cNvPicPr preferRelativeResize="0"/>
            <p:nvPr/>
          </p:nvPicPr>
          <p:blipFill rotWithShape="1">
            <a:blip r:embed="rId13">
              <a:alphaModFix/>
            </a:blip>
            <a:srcRect/>
            <a:stretch/>
          </p:blipFill>
          <p:spPr>
            <a:xfrm>
              <a:off x="683047" y="3788323"/>
              <a:ext cx="649091" cy="710255"/>
            </a:xfrm>
            <a:prstGeom prst="rect">
              <a:avLst/>
            </a:prstGeom>
            <a:noFill/>
            <a:ln>
              <a:noFill/>
            </a:ln>
            <a:effectLst/>
          </p:spPr>
        </p:pic>
      </p:grpSp>
      <p:grpSp>
        <p:nvGrpSpPr>
          <p:cNvPr id="62" name="Group 61">
            <a:extLst>
              <a:ext uri="{FF2B5EF4-FFF2-40B4-BE49-F238E27FC236}">
                <a16:creationId xmlns:a16="http://schemas.microsoft.com/office/drawing/2014/main" id="{F450102A-3289-844F-8D74-A94D74EB0CD1}"/>
              </a:ext>
            </a:extLst>
          </p:cNvPr>
          <p:cNvGrpSpPr/>
          <p:nvPr/>
        </p:nvGrpSpPr>
        <p:grpSpPr>
          <a:xfrm>
            <a:off x="1" y="1410018"/>
            <a:ext cx="6871951" cy="1097280"/>
            <a:chOff x="1" y="1410018"/>
            <a:chExt cx="6871951" cy="1097280"/>
          </a:xfrm>
        </p:grpSpPr>
        <p:sp>
          <p:nvSpPr>
            <p:cNvPr id="63" name="Google Shape;348;p43">
              <a:extLst>
                <a:ext uri="{FF2B5EF4-FFF2-40B4-BE49-F238E27FC236}">
                  <a16:creationId xmlns:a16="http://schemas.microsoft.com/office/drawing/2014/main" id="{557A9410-2A62-0446-AC31-D684382B8FD1}"/>
                </a:ext>
              </a:extLst>
            </p:cNvPr>
            <p:cNvSpPr/>
            <p:nvPr/>
          </p:nvSpPr>
          <p:spPr>
            <a:xfrm>
              <a:off x="1" y="1410018"/>
              <a:ext cx="6871951" cy="1097280"/>
            </a:xfrm>
            <a:prstGeom prst="rect">
              <a:avLst/>
            </a:prstGeom>
            <a:solidFill>
              <a:schemeClr val="accent5"/>
            </a:solidFill>
            <a:ln>
              <a:noFill/>
            </a:ln>
          </p:spPr>
          <p:txBody>
            <a:bodyPr spcFirstLastPara="1" wrap="square" lIns="1645920" tIns="45667" rIns="91400" bIns="456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Arial"/>
                  <a:cs typeface="Arial"/>
                  <a:sym typeface="Arial"/>
                </a:rPr>
                <a:t>Insurance Innovation</a:t>
              </a:r>
              <a:endParaRPr kumimoji="0" sz="1467"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srgbClr val="FFFFFF"/>
                  </a:solidFill>
                  <a:effectLst/>
                  <a:uLnTx/>
                  <a:uFillTx/>
                  <a:latin typeface="Arial"/>
                  <a:ea typeface="Arial"/>
                  <a:cs typeface="Arial"/>
                  <a:sym typeface="Arial"/>
                </a:rPr>
                <a:t>(Automation, Self-Service, Mobile, </a:t>
              </a:r>
              <a:r>
                <a:rPr kumimoji="0" lang="en" sz="1200" b="0" i="0" u="none" strike="noStrike" kern="1200" cap="none" spc="0" normalizeH="0" baseline="0" noProof="0" dirty="0">
                  <a:ln>
                    <a:noFill/>
                  </a:ln>
                  <a:solidFill>
                    <a:srgbClr val="FFFFFF"/>
                  </a:solidFill>
                  <a:effectLst/>
                  <a:uLnTx/>
                  <a:uFillTx/>
                  <a:latin typeface="Calibri" panose="020F0502020204030204"/>
                  <a:ea typeface="+mn-ea"/>
                  <a:cs typeface="+mn-cs"/>
                </a:rPr>
                <a:t>AI</a:t>
              </a:r>
              <a:r>
                <a:rPr kumimoji="0" lang="en" sz="1200" b="0" i="0" u="none" strike="noStrike" kern="1200" cap="none" spc="0" normalizeH="0" baseline="0" noProof="0" dirty="0">
                  <a:ln>
                    <a:noFill/>
                  </a:ln>
                  <a:solidFill>
                    <a:srgbClr val="FFFFFF"/>
                  </a:solidFill>
                  <a:effectLst/>
                  <a:uLnTx/>
                  <a:uFillTx/>
                  <a:latin typeface="Arial"/>
                  <a:ea typeface="Arial"/>
                  <a:cs typeface="Arial"/>
                  <a:sym typeface="Arial"/>
                </a:rPr>
                <a:t>)</a:t>
              </a:r>
              <a:endParaRPr kumimoji="0" sz="933" b="0" i="0" u="none" strike="noStrike" kern="1200" cap="none" spc="0" normalizeH="0" baseline="0" noProof="0" dirty="0">
                <a:ln>
                  <a:noFill/>
                </a:ln>
                <a:solidFill>
                  <a:srgbClr val="3A3838"/>
                </a:solidFill>
                <a:effectLst/>
                <a:uLnTx/>
                <a:uFillTx/>
                <a:latin typeface="Calibri"/>
                <a:ea typeface="Calibri"/>
                <a:cs typeface="Calibri"/>
                <a:sym typeface="Calibri"/>
              </a:endParaRPr>
            </a:p>
          </p:txBody>
        </p:sp>
        <p:pic>
          <p:nvPicPr>
            <p:cNvPr id="64" name="Google Shape;361;p43" descr="Picture 9">
              <a:extLst>
                <a:ext uri="{FF2B5EF4-FFF2-40B4-BE49-F238E27FC236}">
                  <a16:creationId xmlns:a16="http://schemas.microsoft.com/office/drawing/2014/main" id="{249A37D3-7F23-604C-8E6A-511C85B961A1}"/>
                </a:ext>
              </a:extLst>
            </p:cNvPr>
            <p:cNvPicPr preferRelativeResize="0"/>
            <p:nvPr/>
          </p:nvPicPr>
          <p:blipFill rotWithShape="1">
            <a:blip r:embed="rId14">
              <a:alphaModFix/>
            </a:blip>
            <a:srcRect/>
            <a:stretch/>
          </p:blipFill>
          <p:spPr>
            <a:xfrm>
              <a:off x="683047" y="1640933"/>
              <a:ext cx="644076" cy="727856"/>
            </a:xfrm>
            <a:prstGeom prst="rect">
              <a:avLst/>
            </a:prstGeom>
            <a:noFill/>
            <a:ln>
              <a:noFill/>
            </a:ln>
          </p:spPr>
        </p:pic>
      </p:grpSp>
      <p:grpSp>
        <p:nvGrpSpPr>
          <p:cNvPr id="65" name="Group 64">
            <a:extLst>
              <a:ext uri="{FF2B5EF4-FFF2-40B4-BE49-F238E27FC236}">
                <a16:creationId xmlns:a16="http://schemas.microsoft.com/office/drawing/2014/main" id="{44D7EC81-177B-E340-AEBE-8F5DC01356D4}"/>
              </a:ext>
            </a:extLst>
          </p:cNvPr>
          <p:cNvGrpSpPr/>
          <p:nvPr/>
        </p:nvGrpSpPr>
        <p:grpSpPr>
          <a:xfrm>
            <a:off x="6869033" y="1410018"/>
            <a:ext cx="5322966" cy="1097280"/>
            <a:chOff x="6869033" y="1410018"/>
            <a:chExt cx="5322966" cy="1097280"/>
          </a:xfrm>
        </p:grpSpPr>
        <p:sp>
          <p:nvSpPr>
            <p:cNvPr id="66" name="Google Shape;348;p43">
              <a:extLst>
                <a:ext uri="{FF2B5EF4-FFF2-40B4-BE49-F238E27FC236}">
                  <a16:creationId xmlns:a16="http://schemas.microsoft.com/office/drawing/2014/main" id="{15F482C6-92A1-1447-AC93-F17DD00EDF57}"/>
                </a:ext>
              </a:extLst>
            </p:cNvPr>
            <p:cNvSpPr/>
            <p:nvPr/>
          </p:nvSpPr>
          <p:spPr>
            <a:xfrm>
              <a:off x="6869033" y="1410018"/>
              <a:ext cx="5322966" cy="1097280"/>
            </a:xfrm>
            <a:prstGeom prst="rect">
              <a:avLst/>
            </a:prstGeom>
            <a:solidFill>
              <a:schemeClr val="accent1"/>
            </a:solidFill>
            <a:ln>
              <a:noFill/>
            </a:ln>
          </p:spPr>
          <p:txBody>
            <a:bodyPr spcFirstLastPara="1" wrap="square" lIns="1005840" tIns="45667" rIns="91400" bIns="456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67" b="0" i="0" u="none" strike="noStrike" kern="1200" cap="none" spc="0" normalizeH="0" baseline="0" noProof="0" dirty="0">
                <a:ln>
                  <a:noFill/>
                </a:ln>
                <a:solidFill>
                  <a:srgbClr val="3A3838"/>
                </a:solidFill>
                <a:effectLst/>
                <a:uLnTx/>
                <a:uFillTx/>
                <a:latin typeface="Calibri" panose="020F0502020204030204"/>
                <a:ea typeface="+mn-ea"/>
                <a:cs typeface="+mn-cs"/>
              </a:endParaRPr>
            </a:p>
          </p:txBody>
        </p:sp>
        <p:pic>
          <p:nvPicPr>
            <p:cNvPr id="67" name="Picture 12">
              <a:extLst>
                <a:ext uri="{FF2B5EF4-FFF2-40B4-BE49-F238E27FC236}">
                  <a16:creationId xmlns:a16="http://schemas.microsoft.com/office/drawing/2014/main" id="{7B14A765-BAEE-314B-BDE2-474C2D1E560C}"/>
                </a:ext>
              </a:extLst>
            </p:cNvPr>
            <p:cNvPicPr>
              <a:picLocks noChangeAspect="1"/>
            </p:cNvPicPr>
            <p:nvPr/>
          </p:nvPicPr>
          <p:blipFill>
            <a:blip r:embed="rId15">
              <a:lum bright="100000"/>
              <a:extLst>
                <a:ext uri="{96DAC541-7B7A-43D3-8B79-37D633B846F1}">
                  <asvg:svgBlip xmlns:asvg="http://schemas.microsoft.com/office/drawing/2016/SVG/main" r:embed="rId16"/>
                </a:ext>
              </a:extLst>
            </a:blip>
            <a:srcRect/>
            <a:stretch/>
          </p:blipFill>
          <p:spPr>
            <a:xfrm>
              <a:off x="8513198" y="1750459"/>
              <a:ext cx="1963824" cy="542159"/>
            </a:xfrm>
            <a:prstGeom prst="rect">
              <a:avLst/>
            </a:prstGeom>
          </p:spPr>
        </p:pic>
      </p:grpSp>
      <p:grpSp>
        <p:nvGrpSpPr>
          <p:cNvPr id="68" name="Group 67">
            <a:extLst>
              <a:ext uri="{FF2B5EF4-FFF2-40B4-BE49-F238E27FC236}">
                <a16:creationId xmlns:a16="http://schemas.microsoft.com/office/drawing/2014/main" id="{35D63AB3-8C3A-0D49-A09B-EF8FE25307C9}"/>
              </a:ext>
            </a:extLst>
          </p:cNvPr>
          <p:cNvGrpSpPr/>
          <p:nvPr/>
        </p:nvGrpSpPr>
        <p:grpSpPr>
          <a:xfrm>
            <a:off x="4450115" y="2204356"/>
            <a:ext cx="5721603" cy="596018"/>
            <a:chOff x="4450115" y="2204356"/>
            <a:chExt cx="5721603" cy="596018"/>
          </a:xfrm>
        </p:grpSpPr>
        <p:cxnSp>
          <p:nvCxnSpPr>
            <p:cNvPr id="69" name="Google Shape;353;p43">
              <a:extLst>
                <a:ext uri="{FF2B5EF4-FFF2-40B4-BE49-F238E27FC236}">
                  <a16:creationId xmlns:a16="http://schemas.microsoft.com/office/drawing/2014/main" id="{D8188724-B651-EF47-AEBA-43948222743C}"/>
                </a:ext>
              </a:extLst>
            </p:cNvPr>
            <p:cNvCxnSpPr>
              <a:cxnSpLocks/>
              <a:stCxn id="138" idx="0"/>
              <a:endCxn id="67" idx="2"/>
            </p:cNvCxnSpPr>
            <p:nvPr/>
          </p:nvCxnSpPr>
          <p:spPr>
            <a:xfrm flipV="1">
              <a:off x="6341479" y="2292618"/>
              <a:ext cx="3153631" cy="507756"/>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0" name="Google Shape;353;p43">
              <a:extLst>
                <a:ext uri="{FF2B5EF4-FFF2-40B4-BE49-F238E27FC236}">
                  <a16:creationId xmlns:a16="http://schemas.microsoft.com/office/drawing/2014/main" id="{2EF4B9A1-E648-0A44-AABB-83955705C410}"/>
                </a:ext>
              </a:extLst>
            </p:cNvPr>
            <p:cNvCxnSpPr>
              <a:cxnSpLocks/>
              <a:stCxn id="146" idx="0"/>
              <a:endCxn id="67" idx="2"/>
            </p:cNvCxnSpPr>
            <p:nvPr/>
          </p:nvCxnSpPr>
          <p:spPr>
            <a:xfrm flipV="1">
              <a:off x="7618226" y="2292618"/>
              <a:ext cx="1876884" cy="507756"/>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1" name="Google Shape;353;p43">
              <a:extLst>
                <a:ext uri="{FF2B5EF4-FFF2-40B4-BE49-F238E27FC236}">
                  <a16:creationId xmlns:a16="http://schemas.microsoft.com/office/drawing/2014/main" id="{ADC7F345-D225-B045-9BCF-457E7A3B6DDB}"/>
                </a:ext>
              </a:extLst>
            </p:cNvPr>
            <p:cNvCxnSpPr>
              <a:cxnSpLocks/>
              <a:stCxn id="134" idx="0"/>
              <a:endCxn id="67" idx="2"/>
            </p:cNvCxnSpPr>
            <p:nvPr/>
          </p:nvCxnSpPr>
          <p:spPr>
            <a:xfrm flipV="1">
              <a:off x="8894973" y="2292618"/>
              <a:ext cx="600137" cy="507756"/>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2" name="Google Shape;353;p43">
              <a:extLst>
                <a:ext uri="{FF2B5EF4-FFF2-40B4-BE49-F238E27FC236}">
                  <a16:creationId xmlns:a16="http://schemas.microsoft.com/office/drawing/2014/main" id="{80CC8297-9CF2-1947-A4EF-3EB195B02458}"/>
                </a:ext>
              </a:extLst>
            </p:cNvPr>
            <p:cNvCxnSpPr>
              <a:cxnSpLocks/>
              <a:stCxn id="150" idx="0"/>
              <a:endCxn id="67" idx="2"/>
            </p:cNvCxnSpPr>
            <p:nvPr/>
          </p:nvCxnSpPr>
          <p:spPr>
            <a:xfrm flipH="1" flipV="1">
              <a:off x="9495110" y="2292618"/>
              <a:ext cx="676608" cy="507756"/>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3" name="Google Shape;353;p43">
              <a:extLst>
                <a:ext uri="{FF2B5EF4-FFF2-40B4-BE49-F238E27FC236}">
                  <a16:creationId xmlns:a16="http://schemas.microsoft.com/office/drawing/2014/main" id="{20F579DA-E973-AF4B-98DC-555788E9E1DA}"/>
                </a:ext>
              </a:extLst>
            </p:cNvPr>
            <p:cNvCxnSpPr>
              <a:cxnSpLocks/>
              <a:stCxn id="142" idx="0"/>
              <a:endCxn id="122" idx="4"/>
            </p:cNvCxnSpPr>
            <p:nvPr/>
          </p:nvCxnSpPr>
          <p:spPr>
            <a:xfrm flipV="1">
              <a:off x="5064732" y="2204356"/>
              <a:ext cx="1266708"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4" name="Google Shape;353;p43">
              <a:extLst>
                <a:ext uri="{FF2B5EF4-FFF2-40B4-BE49-F238E27FC236}">
                  <a16:creationId xmlns:a16="http://schemas.microsoft.com/office/drawing/2014/main" id="{31F84808-3A92-814C-97C2-E81D780065D7}"/>
                </a:ext>
              </a:extLst>
            </p:cNvPr>
            <p:cNvCxnSpPr>
              <a:cxnSpLocks/>
              <a:stCxn id="138" idx="0"/>
              <a:endCxn id="124" idx="4"/>
            </p:cNvCxnSpPr>
            <p:nvPr/>
          </p:nvCxnSpPr>
          <p:spPr>
            <a:xfrm flipH="1" flipV="1">
              <a:off x="5704331" y="2204356"/>
              <a:ext cx="637148"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5" name="Google Shape;353;p43">
              <a:extLst>
                <a:ext uri="{FF2B5EF4-FFF2-40B4-BE49-F238E27FC236}">
                  <a16:creationId xmlns:a16="http://schemas.microsoft.com/office/drawing/2014/main" id="{9DDEE896-CAC6-344C-95C4-E65EB3E207A2}"/>
                </a:ext>
              </a:extLst>
            </p:cNvPr>
            <p:cNvCxnSpPr>
              <a:cxnSpLocks/>
              <a:stCxn id="142" idx="0"/>
              <a:endCxn id="120" idx="4"/>
            </p:cNvCxnSpPr>
            <p:nvPr/>
          </p:nvCxnSpPr>
          <p:spPr>
            <a:xfrm flipH="1" flipV="1">
              <a:off x="4450115" y="2204356"/>
              <a:ext cx="614617"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6" name="Google Shape;353;p43">
              <a:extLst>
                <a:ext uri="{FF2B5EF4-FFF2-40B4-BE49-F238E27FC236}">
                  <a16:creationId xmlns:a16="http://schemas.microsoft.com/office/drawing/2014/main" id="{FB876CD7-A127-F54C-A3A9-E8085485A404}"/>
                </a:ext>
              </a:extLst>
            </p:cNvPr>
            <p:cNvCxnSpPr>
              <a:cxnSpLocks/>
              <a:stCxn id="146" idx="0"/>
              <a:endCxn id="126" idx="4"/>
            </p:cNvCxnSpPr>
            <p:nvPr/>
          </p:nvCxnSpPr>
          <p:spPr>
            <a:xfrm flipH="1" flipV="1">
              <a:off x="5077223" y="2204356"/>
              <a:ext cx="2541003"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7" name="Google Shape;353;p43">
              <a:extLst>
                <a:ext uri="{FF2B5EF4-FFF2-40B4-BE49-F238E27FC236}">
                  <a16:creationId xmlns:a16="http://schemas.microsoft.com/office/drawing/2014/main" id="{D199C9E1-A8D3-774E-A738-DB14C1221B83}"/>
                </a:ext>
              </a:extLst>
            </p:cNvPr>
            <p:cNvCxnSpPr>
              <a:cxnSpLocks/>
              <a:stCxn id="120" idx="4"/>
              <a:endCxn id="138" idx="0"/>
            </p:cNvCxnSpPr>
            <p:nvPr/>
          </p:nvCxnSpPr>
          <p:spPr>
            <a:xfrm>
              <a:off x="4450115" y="2204356"/>
              <a:ext cx="1891364"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8" name="Google Shape;353;p43">
              <a:extLst>
                <a:ext uri="{FF2B5EF4-FFF2-40B4-BE49-F238E27FC236}">
                  <a16:creationId xmlns:a16="http://schemas.microsoft.com/office/drawing/2014/main" id="{336654E9-7EE1-6B45-83B0-87CC1BD51C2E}"/>
                </a:ext>
              </a:extLst>
            </p:cNvPr>
            <p:cNvCxnSpPr>
              <a:cxnSpLocks/>
              <a:stCxn id="142" idx="0"/>
              <a:endCxn id="126" idx="4"/>
            </p:cNvCxnSpPr>
            <p:nvPr/>
          </p:nvCxnSpPr>
          <p:spPr>
            <a:xfrm flipV="1">
              <a:off x="5064732" y="2204356"/>
              <a:ext cx="12491"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79" name="Google Shape;353;p43">
              <a:extLst>
                <a:ext uri="{FF2B5EF4-FFF2-40B4-BE49-F238E27FC236}">
                  <a16:creationId xmlns:a16="http://schemas.microsoft.com/office/drawing/2014/main" id="{C2AC1106-2574-1F47-8CED-AA457B39802C}"/>
                </a:ext>
              </a:extLst>
            </p:cNvPr>
            <p:cNvCxnSpPr>
              <a:cxnSpLocks/>
              <a:stCxn id="122" idx="4"/>
              <a:endCxn id="150" idx="0"/>
            </p:cNvCxnSpPr>
            <p:nvPr/>
          </p:nvCxnSpPr>
          <p:spPr>
            <a:xfrm>
              <a:off x="6331440" y="2204356"/>
              <a:ext cx="3840278" cy="596018"/>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0" name="Google Shape;353;p43">
              <a:extLst>
                <a:ext uri="{FF2B5EF4-FFF2-40B4-BE49-F238E27FC236}">
                  <a16:creationId xmlns:a16="http://schemas.microsoft.com/office/drawing/2014/main" id="{469CFE43-EE29-574C-A4A6-A5D3D6733484}"/>
                </a:ext>
              </a:extLst>
            </p:cNvPr>
            <p:cNvCxnSpPr>
              <a:cxnSpLocks/>
              <a:stCxn id="124" idx="4"/>
              <a:endCxn id="134" idx="0"/>
            </p:cNvCxnSpPr>
            <p:nvPr/>
          </p:nvCxnSpPr>
          <p:spPr>
            <a:xfrm>
              <a:off x="5704331" y="2204356"/>
              <a:ext cx="3190642" cy="596018"/>
            </a:xfrm>
            <a:prstGeom prst="straightConnector1">
              <a:avLst/>
            </a:prstGeom>
            <a:noFill/>
            <a:ln w="38100" cap="rnd" cmpd="sng">
              <a:solidFill>
                <a:schemeClr val="bg2">
                  <a:lumMod val="90000"/>
                </a:schemeClr>
              </a:solidFill>
              <a:prstDash val="sysDot"/>
              <a:round/>
              <a:headEnd type="none" w="sm" len="sm"/>
              <a:tailEnd type="none" w="sm" len="sm"/>
            </a:ln>
          </p:spPr>
        </p:cxnSp>
      </p:grpSp>
      <p:grpSp>
        <p:nvGrpSpPr>
          <p:cNvPr id="81" name="Group 80">
            <a:extLst>
              <a:ext uri="{FF2B5EF4-FFF2-40B4-BE49-F238E27FC236}">
                <a16:creationId xmlns:a16="http://schemas.microsoft.com/office/drawing/2014/main" id="{EEFEBE96-D6B3-0846-91EF-0E4CA950798E}"/>
              </a:ext>
            </a:extLst>
          </p:cNvPr>
          <p:cNvGrpSpPr/>
          <p:nvPr/>
        </p:nvGrpSpPr>
        <p:grpSpPr>
          <a:xfrm>
            <a:off x="4450115" y="3300002"/>
            <a:ext cx="6381632" cy="593634"/>
            <a:chOff x="4450115" y="3300002"/>
            <a:chExt cx="6381632" cy="593634"/>
          </a:xfrm>
        </p:grpSpPr>
        <p:cxnSp>
          <p:nvCxnSpPr>
            <p:cNvPr id="82" name="Google Shape;353;p43">
              <a:extLst>
                <a:ext uri="{FF2B5EF4-FFF2-40B4-BE49-F238E27FC236}">
                  <a16:creationId xmlns:a16="http://schemas.microsoft.com/office/drawing/2014/main" id="{C0439E84-1F71-A241-8877-E4EDC34082B8}"/>
                </a:ext>
              </a:extLst>
            </p:cNvPr>
            <p:cNvCxnSpPr>
              <a:cxnSpLocks/>
              <a:stCxn id="171" idx="0"/>
              <a:endCxn id="142" idx="4"/>
            </p:cNvCxnSpPr>
            <p:nvPr/>
          </p:nvCxnSpPr>
          <p:spPr>
            <a:xfrm flipV="1">
              <a:off x="4450115" y="3300002"/>
              <a:ext cx="614617"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3" name="Google Shape;353;p43">
              <a:extLst>
                <a:ext uri="{FF2B5EF4-FFF2-40B4-BE49-F238E27FC236}">
                  <a16:creationId xmlns:a16="http://schemas.microsoft.com/office/drawing/2014/main" id="{74D14A04-AED3-9047-87B2-2A0A4FA6EC44}"/>
                </a:ext>
              </a:extLst>
            </p:cNvPr>
            <p:cNvCxnSpPr>
              <a:cxnSpLocks/>
              <a:stCxn id="138" idx="4"/>
              <a:endCxn id="165" idx="0"/>
            </p:cNvCxnSpPr>
            <p:nvPr/>
          </p:nvCxnSpPr>
          <p:spPr>
            <a:xfrm flipH="1">
              <a:off x="5726441" y="3300002"/>
              <a:ext cx="615038"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4" name="Google Shape;353;p43">
              <a:extLst>
                <a:ext uri="{FF2B5EF4-FFF2-40B4-BE49-F238E27FC236}">
                  <a16:creationId xmlns:a16="http://schemas.microsoft.com/office/drawing/2014/main" id="{39786DE2-34D6-2A47-A853-CACD9B030F57}"/>
                </a:ext>
              </a:extLst>
            </p:cNvPr>
            <p:cNvCxnSpPr>
              <a:cxnSpLocks/>
              <a:stCxn id="169" idx="0"/>
              <a:endCxn id="146" idx="4"/>
            </p:cNvCxnSpPr>
            <p:nvPr/>
          </p:nvCxnSpPr>
          <p:spPr>
            <a:xfrm flipV="1">
              <a:off x="7002767" y="3300002"/>
              <a:ext cx="615459"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5" name="Google Shape;353;p43">
              <a:extLst>
                <a:ext uri="{FF2B5EF4-FFF2-40B4-BE49-F238E27FC236}">
                  <a16:creationId xmlns:a16="http://schemas.microsoft.com/office/drawing/2014/main" id="{D3FBED31-FDFF-1548-8667-8A2331CE0873}"/>
                </a:ext>
              </a:extLst>
            </p:cNvPr>
            <p:cNvCxnSpPr>
              <a:cxnSpLocks/>
              <a:stCxn id="134" idx="4"/>
              <a:endCxn id="163" idx="0"/>
            </p:cNvCxnSpPr>
            <p:nvPr/>
          </p:nvCxnSpPr>
          <p:spPr>
            <a:xfrm flipH="1">
              <a:off x="8279093" y="3300002"/>
              <a:ext cx="615880"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6" name="Google Shape;353;p43">
              <a:extLst>
                <a:ext uri="{FF2B5EF4-FFF2-40B4-BE49-F238E27FC236}">
                  <a16:creationId xmlns:a16="http://schemas.microsoft.com/office/drawing/2014/main" id="{24C82C80-0C69-204F-8F81-F8E2619D8EB7}"/>
                </a:ext>
              </a:extLst>
            </p:cNvPr>
            <p:cNvCxnSpPr>
              <a:cxnSpLocks/>
              <a:stCxn id="167" idx="0"/>
              <a:endCxn id="150" idx="4"/>
            </p:cNvCxnSpPr>
            <p:nvPr/>
          </p:nvCxnSpPr>
          <p:spPr>
            <a:xfrm flipV="1">
              <a:off x="9555419" y="3300002"/>
              <a:ext cx="616299"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7" name="Google Shape;353;p43">
              <a:extLst>
                <a:ext uri="{FF2B5EF4-FFF2-40B4-BE49-F238E27FC236}">
                  <a16:creationId xmlns:a16="http://schemas.microsoft.com/office/drawing/2014/main" id="{4D8B9421-B154-3E41-9AF9-00ECFC7FD298}"/>
                </a:ext>
              </a:extLst>
            </p:cNvPr>
            <p:cNvCxnSpPr>
              <a:cxnSpLocks/>
              <a:stCxn id="161" idx="0"/>
              <a:endCxn id="150" idx="4"/>
            </p:cNvCxnSpPr>
            <p:nvPr/>
          </p:nvCxnSpPr>
          <p:spPr>
            <a:xfrm flipH="1" flipV="1">
              <a:off x="10171718" y="3300002"/>
              <a:ext cx="660029"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8" name="Google Shape;353;p43">
              <a:extLst>
                <a:ext uri="{FF2B5EF4-FFF2-40B4-BE49-F238E27FC236}">
                  <a16:creationId xmlns:a16="http://schemas.microsoft.com/office/drawing/2014/main" id="{A3925CCA-16BF-E24D-98F4-7158301573D1}"/>
                </a:ext>
              </a:extLst>
            </p:cNvPr>
            <p:cNvCxnSpPr>
              <a:cxnSpLocks/>
              <a:stCxn id="161" idx="0"/>
              <a:endCxn id="134" idx="4"/>
            </p:cNvCxnSpPr>
            <p:nvPr/>
          </p:nvCxnSpPr>
          <p:spPr>
            <a:xfrm flipH="1" flipV="1">
              <a:off x="8894973" y="3300002"/>
              <a:ext cx="1936774"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89" name="Google Shape;353;p43">
              <a:extLst>
                <a:ext uri="{FF2B5EF4-FFF2-40B4-BE49-F238E27FC236}">
                  <a16:creationId xmlns:a16="http://schemas.microsoft.com/office/drawing/2014/main" id="{CCFC9526-8215-5B4E-80CD-770530FC8B88}"/>
                </a:ext>
              </a:extLst>
            </p:cNvPr>
            <p:cNvCxnSpPr>
              <a:cxnSpLocks/>
              <a:stCxn id="171" idx="0"/>
              <a:endCxn id="146" idx="4"/>
            </p:cNvCxnSpPr>
            <p:nvPr/>
          </p:nvCxnSpPr>
          <p:spPr>
            <a:xfrm flipV="1">
              <a:off x="4450115" y="3300002"/>
              <a:ext cx="3168111"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90" name="Google Shape;353;p43">
              <a:extLst>
                <a:ext uri="{FF2B5EF4-FFF2-40B4-BE49-F238E27FC236}">
                  <a16:creationId xmlns:a16="http://schemas.microsoft.com/office/drawing/2014/main" id="{C32CA564-93A5-ED40-B3DA-0A0E02B72E35}"/>
                </a:ext>
              </a:extLst>
            </p:cNvPr>
            <p:cNvCxnSpPr>
              <a:cxnSpLocks/>
              <a:stCxn id="142" idx="4"/>
              <a:endCxn id="165" idx="0"/>
            </p:cNvCxnSpPr>
            <p:nvPr/>
          </p:nvCxnSpPr>
          <p:spPr>
            <a:xfrm>
              <a:off x="5064732" y="3300002"/>
              <a:ext cx="661709"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91" name="Google Shape;353;p43">
              <a:extLst>
                <a:ext uri="{FF2B5EF4-FFF2-40B4-BE49-F238E27FC236}">
                  <a16:creationId xmlns:a16="http://schemas.microsoft.com/office/drawing/2014/main" id="{73D647C9-C7A4-ED49-AD75-1BC94272F07E}"/>
                </a:ext>
              </a:extLst>
            </p:cNvPr>
            <p:cNvCxnSpPr>
              <a:cxnSpLocks/>
              <a:stCxn id="167" idx="0"/>
              <a:endCxn id="146" idx="4"/>
            </p:cNvCxnSpPr>
            <p:nvPr/>
          </p:nvCxnSpPr>
          <p:spPr>
            <a:xfrm flipH="1" flipV="1">
              <a:off x="7618226" y="3300002"/>
              <a:ext cx="1937193"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92" name="Google Shape;353;p43">
              <a:extLst>
                <a:ext uri="{FF2B5EF4-FFF2-40B4-BE49-F238E27FC236}">
                  <a16:creationId xmlns:a16="http://schemas.microsoft.com/office/drawing/2014/main" id="{AC4E7874-061D-C544-833C-FD1C7CCC1A9C}"/>
                </a:ext>
              </a:extLst>
            </p:cNvPr>
            <p:cNvCxnSpPr>
              <a:cxnSpLocks/>
              <a:stCxn id="169" idx="0"/>
              <a:endCxn id="134" idx="4"/>
            </p:cNvCxnSpPr>
            <p:nvPr/>
          </p:nvCxnSpPr>
          <p:spPr>
            <a:xfrm flipV="1">
              <a:off x="7002767" y="3300002"/>
              <a:ext cx="1892206"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93" name="Google Shape;353;p43">
              <a:extLst>
                <a:ext uri="{FF2B5EF4-FFF2-40B4-BE49-F238E27FC236}">
                  <a16:creationId xmlns:a16="http://schemas.microsoft.com/office/drawing/2014/main" id="{2D24C844-E17A-854A-BFB1-22D9EE06EF42}"/>
                </a:ext>
              </a:extLst>
            </p:cNvPr>
            <p:cNvCxnSpPr>
              <a:cxnSpLocks/>
              <a:stCxn id="138" idx="4"/>
              <a:endCxn id="169" idx="0"/>
            </p:cNvCxnSpPr>
            <p:nvPr/>
          </p:nvCxnSpPr>
          <p:spPr>
            <a:xfrm>
              <a:off x="6341479" y="3300002"/>
              <a:ext cx="661288" cy="593634"/>
            </a:xfrm>
            <a:prstGeom prst="straightConnector1">
              <a:avLst/>
            </a:prstGeom>
            <a:noFill/>
            <a:ln w="38100" cap="rnd" cmpd="sng">
              <a:solidFill>
                <a:schemeClr val="bg2">
                  <a:lumMod val="90000"/>
                </a:schemeClr>
              </a:solidFill>
              <a:prstDash val="sysDot"/>
              <a:round/>
              <a:headEnd type="none" w="sm" len="sm"/>
              <a:tailEnd type="none" w="sm" len="sm"/>
            </a:ln>
          </p:spPr>
        </p:cxnSp>
        <p:cxnSp>
          <p:nvCxnSpPr>
            <p:cNvPr id="94" name="Google Shape;353;p43">
              <a:extLst>
                <a:ext uri="{FF2B5EF4-FFF2-40B4-BE49-F238E27FC236}">
                  <a16:creationId xmlns:a16="http://schemas.microsoft.com/office/drawing/2014/main" id="{53859B78-3157-9343-BD37-0594B111C271}"/>
                </a:ext>
              </a:extLst>
            </p:cNvPr>
            <p:cNvCxnSpPr>
              <a:cxnSpLocks/>
              <a:stCxn id="163" idx="0"/>
              <a:endCxn id="150" idx="4"/>
            </p:cNvCxnSpPr>
            <p:nvPr/>
          </p:nvCxnSpPr>
          <p:spPr>
            <a:xfrm flipV="1">
              <a:off x="8279093" y="3300002"/>
              <a:ext cx="1892625" cy="593634"/>
            </a:xfrm>
            <a:prstGeom prst="straightConnector1">
              <a:avLst/>
            </a:prstGeom>
            <a:noFill/>
            <a:ln w="38100" cap="rnd" cmpd="sng">
              <a:solidFill>
                <a:schemeClr val="bg2">
                  <a:lumMod val="90000"/>
                </a:schemeClr>
              </a:solidFill>
              <a:prstDash val="sysDot"/>
              <a:round/>
              <a:headEnd type="none" w="sm" len="sm"/>
              <a:tailEnd type="none" w="sm" len="sm"/>
            </a:ln>
          </p:spPr>
        </p:cxnSp>
      </p:grpSp>
      <p:grpSp>
        <p:nvGrpSpPr>
          <p:cNvPr id="95" name="Group 94">
            <a:extLst>
              <a:ext uri="{FF2B5EF4-FFF2-40B4-BE49-F238E27FC236}">
                <a16:creationId xmlns:a16="http://schemas.microsoft.com/office/drawing/2014/main" id="{4EE5AC9B-ED62-CE48-8A36-60C04F3ED90B}"/>
              </a:ext>
            </a:extLst>
          </p:cNvPr>
          <p:cNvGrpSpPr/>
          <p:nvPr/>
        </p:nvGrpSpPr>
        <p:grpSpPr>
          <a:xfrm>
            <a:off x="1185967" y="4393264"/>
            <a:ext cx="9823740" cy="765065"/>
            <a:chOff x="1185967" y="4393264"/>
            <a:chExt cx="9823740" cy="765065"/>
          </a:xfrm>
        </p:grpSpPr>
        <p:cxnSp>
          <p:nvCxnSpPr>
            <p:cNvPr id="96" name="Google Shape;353;p43">
              <a:extLst>
                <a:ext uri="{FF2B5EF4-FFF2-40B4-BE49-F238E27FC236}">
                  <a16:creationId xmlns:a16="http://schemas.microsoft.com/office/drawing/2014/main" id="{5D3CACF5-1C99-1C4D-9864-CB93883C209D}"/>
                </a:ext>
              </a:extLst>
            </p:cNvPr>
            <p:cNvCxnSpPr>
              <a:cxnSpLocks/>
              <a:stCxn id="161" idx="4"/>
              <a:endCxn id="40" idx="0"/>
            </p:cNvCxnSpPr>
            <p:nvPr/>
          </p:nvCxnSpPr>
          <p:spPr>
            <a:xfrm>
              <a:off x="10831747" y="4393264"/>
              <a:ext cx="177960"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97" name="Google Shape;353;p43">
              <a:extLst>
                <a:ext uri="{FF2B5EF4-FFF2-40B4-BE49-F238E27FC236}">
                  <a16:creationId xmlns:a16="http://schemas.microsoft.com/office/drawing/2014/main" id="{1097E7F1-443A-E44F-AC36-F5B05F20C622}"/>
                </a:ext>
              </a:extLst>
            </p:cNvPr>
            <p:cNvCxnSpPr>
              <a:cxnSpLocks/>
              <a:stCxn id="161" idx="4"/>
              <a:endCxn id="48" idx="0"/>
            </p:cNvCxnSpPr>
            <p:nvPr/>
          </p:nvCxnSpPr>
          <p:spPr>
            <a:xfrm flipH="1">
              <a:off x="8553769" y="4393264"/>
              <a:ext cx="2277978" cy="765065"/>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98" name="Google Shape;353;p43">
              <a:extLst>
                <a:ext uri="{FF2B5EF4-FFF2-40B4-BE49-F238E27FC236}">
                  <a16:creationId xmlns:a16="http://schemas.microsoft.com/office/drawing/2014/main" id="{9AB9CEE7-60CA-9640-BDBB-4A49A404807D}"/>
                </a:ext>
              </a:extLst>
            </p:cNvPr>
            <p:cNvCxnSpPr>
              <a:cxnSpLocks/>
              <a:stCxn id="167" idx="4"/>
              <a:endCxn id="52" idx="0"/>
            </p:cNvCxnSpPr>
            <p:nvPr/>
          </p:nvCxnSpPr>
          <p:spPr>
            <a:xfrm>
              <a:off x="9555419" y="4393264"/>
              <a:ext cx="226318" cy="739445"/>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99" name="Google Shape;353;p43">
              <a:extLst>
                <a:ext uri="{FF2B5EF4-FFF2-40B4-BE49-F238E27FC236}">
                  <a16:creationId xmlns:a16="http://schemas.microsoft.com/office/drawing/2014/main" id="{32ED9C6E-AAEF-3248-B99A-CC783580F988}"/>
                </a:ext>
              </a:extLst>
            </p:cNvPr>
            <p:cNvCxnSpPr>
              <a:cxnSpLocks/>
              <a:stCxn id="163" idx="4"/>
              <a:endCxn id="48" idx="0"/>
            </p:cNvCxnSpPr>
            <p:nvPr/>
          </p:nvCxnSpPr>
          <p:spPr>
            <a:xfrm>
              <a:off x="8279093" y="4393264"/>
              <a:ext cx="274676" cy="765065"/>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0" name="Google Shape;353;p43">
              <a:extLst>
                <a:ext uri="{FF2B5EF4-FFF2-40B4-BE49-F238E27FC236}">
                  <a16:creationId xmlns:a16="http://schemas.microsoft.com/office/drawing/2014/main" id="{EB685F38-A177-3B4A-A8D0-03452F814968}"/>
                </a:ext>
              </a:extLst>
            </p:cNvPr>
            <p:cNvCxnSpPr>
              <a:cxnSpLocks/>
              <a:stCxn id="165" idx="4"/>
              <a:endCxn id="38" idx="0"/>
            </p:cNvCxnSpPr>
            <p:nvPr/>
          </p:nvCxnSpPr>
          <p:spPr>
            <a:xfrm>
              <a:off x="5726441" y="4393264"/>
              <a:ext cx="1599361"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1" name="Google Shape;353;p43">
              <a:extLst>
                <a:ext uri="{FF2B5EF4-FFF2-40B4-BE49-F238E27FC236}">
                  <a16:creationId xmlns:a16="http://schemas.microsoft.com/office/drawing/2014/main" id="{C19EE056-8436-8140-AA16-A571EAA3C0C7}"/>
                </a:ext>
              </a:extLst>
            </p:cNvPr>
            <p:cNvCxnSpPr>
              <a:cxnSpLocks/>
              <a:stCxn id="163" idx="4"/>
              <a:endCxn id="54" idx="0"/>
            </p:cNvCxnSpPr>
            <p:nvPr/>
          </p:nvCxnSpPr>
          <p:spPr>
            <a:xfrm flipH="1">
              <a:off x="4869868" y="4393264"/>
              <a:ext cx="3409225" cy="742812"/>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2" name="Google Shape;353;p43">
              <a:extLst>
                <a:ext uri="{FF2B5EF4-FFF2-40B4-BE49-F238E27FC236}">
                  <a16:creationId xmlns:a16="http://schemas.microsoft.com/office/drawing/2014/main" id="{9D8477A4-20A5-0F4F-8799-DBDE13914B09}"/>
                </a:ext>
              </a:extLst>
            </p:cNvPr>
            <p:cNvCxnSpPr>
              <a:cxnSpLocks/>
              <a:stCxn id="171" idx="4"/>
              <a:endCxn id="50" idx="0"/>
            </p:cNvCxnSpPr>
            <p:nvPr/>
          </p:nvCxnSpPr>
          <p:spPr>
            <a:xfrm flipH="1">
              <a:off x="2413934" y="4393264"/>
              <a:ext cx="2036181" cy="742812"/>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3" name="Google Shape;353;p43">
              <a:extLst>
                <a:ext uri="{FF2B5EF4-FFF2-40B4-BE49-F238E27FC236}">
                  <a16:creationId xmlns:a16="http://schemas.microsoft.com/office/drawing/2014/main" id="{14C0F406-3796-4941-8E63-B8D125FCD744}"/>
                </a:ext>
              </a:extLst>
            </p:cNvPr>
            <p:cNvCxnSpPr>
              <a:cxnSpLocks/>
              <a:stCxn id="169" idx="4"/>
              <a:endCxn id="40" idx="0"/>
            </p:cNvCxnSpPr>
            <p:nvPr/>
          </p:nvCxnSpPr>
          <p:spPr>
            <a:xfrm>
              <a:off x="7002767" y="4393264"/>
              <a:ext cx="4006940"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4" name="Google Shape;353;p43">
              <a:extLst>
                <a:ext uri="{FF2B5EF4-FFF2-40B4-BE49-F238E27FC236}">
                  <a16:creationId xmlns:a16="http://schemas.microsoft.com/office/drawing/2014/main" id="{215531A7-9E5C-5646-A2B1-2D7A94C7EB5B}"/>
                </a:ext>
              </a:extLst>
            </p:cNvPr>
            <p:cNvCxnSpPr>
              <a:cxnSpLocks/>
              <a:stCxn id="171" idx="4"/>
              <a:endCxn id="42" idx="0"/>
            </p:cNvCxnSpPr>
            <p:nvPr/>
          </p:nvCxnSpPr>
          <p:spPr>
            <a:xfrm>
              <a:off x="4450115" y="4393264"/>
              <a:ext cx="1647720"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5" name="Google Shape;353;p43">
              <a:extLst>
                <a:ext uri="{FF2B5EF4-FFF2-40B4-BE49-F238E27FC236}">
                  <a16:creationId xmlns:a16="http://schemas.microsoft.com/office/drawing/2014/main" id="{FB9D0DD5-240F-4C48-963B-11AEA4B8E2D9}"/>
                </a:ext>
              </a:extLst>
            </p:cNvPr>
            <p:cNvCxnSpPr>
              <a:cxnSpLocks/>
              <a:stCxn id="165" idx="4"/>
              <a:endCxn id="44" idx="0"/>
            </p:cNvCxnSpPr>
            <p:nvPr/>
          </p:nvCxnSpPr>
          <p:spPr>
            <a:xfrm flipH="1">
              <a:off x="3641901" y="4393264"/>
              <a:ext cx="2084540"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6" name="Google Shape;353;p43">
              <a:extLst>
                <a:ext uri="{FF2B5EF4-FFF2-40B4-BE49-F238E27FC236}">
                  <a16:creationId xmlns:a16="http://schemas.microsoft.com/office/drawing/2014/main" id="{632108F1-B3D3-6D4B-B9AC-677EB9C1DFF9}"/>
                </a:ext>
              </a:extLst>
            </p:cNvPr>
            <p:cNvCxnSpPr>
              <a:cxnSpLocks/>
              <a:stCxn id="171" idx="4"/>
              <a:endCxn id="46" idx="0"/>
            </p:cNvCxnSpPr>
            <p:nvPr/>
          </p:nvCxnSpPr>
          <p:spPr>
            <a:xfrm flipH="1">
              <a:off x="1185967" y="4393264"/>
              <a:ext cx="3264148"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7" name="Google Shape;353;p43">
              <a:extLst>
                <a:ext uri="{FF2B5EF4-FFF2-40B4-BE49-F238E27FC236}">
                  <a16:creationId xmlns:a16="http://schemas.microsoft.com/office/drawing/2014/main" id="{9538C3B3-12CA-894E-BC26-B37348F574F5}"/>
                </a:ext>
              </a:extLst>
            </p:cNvPr>
            <p:cNvCxnSpPr>
              <a:cxnSpLocks/>
              <a:stCxn id="163" idx="4"/>
              <a:endCxn id="38" idx="0"/>
            </p:cNvCxnSpPr>
            <p:nvPr/>
          </p:nvCxnSpPr>
          <p:spPr>
            <a:xfrm flipH="1">
              <a:off x="7325802" y="4393264"/>
              <a:ext cx="953291"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8" name="Google Shape;353;p43">
              <a:extLst>
                <a:ext uri="{FF2B5EF4-FFF2-40B4-BE49-F238E27FC236}">
                  <a16:creationId xmlns:a16="http://schemas.microsoft.com/office/drawing/2014/main" id="{FC1CEF71-4B70-544C-B559-332BACB1B597}"/>
                </a:ext>
              </a:extLst>
            </p:cNvPr>
            <p:cNvCxnSpPr>
              <a:cxnSpLocks/>
              <a:stCxn id="167" idx="4"/>
              <a:endCxn id="48" idx="0"/>
            </p:cNvCxnSpPr>
            <p:nvPr/>
          </p:nvCxnSpPr>
          <p:spPr>
            <a:xfrm flipH="1">
              <a:off x="8553769" y="4393264"/>
              <a:ext cx="1001650" cy="765065"/>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09" name="Google Shape;353;p43">
              <a:extLst>
                <a:ext uri="{FF2B5EF4-FFF2-40B4-BE49-F238E27FC236}">
                  <a16:creationId xmlns:a16="http://schemas.microsoft.com/office/drawing/2014/main" id="{7DCBEF18-7FDA-3849-B1B9-C4DEF2B593C1}"/>
                </a:ext>
              </a:extLst>
            </p:cNvPr>
            <p:cNvCxnSpPr>
              <a:cxnSpLocks/>
              <a:stCxn id="169" idx="4"/>
              <a:endCxn id="38" idx="0"/>
            </p:cNvCxnSpPr>
            <p:nvPr/>
          </p:nvCxnSpPr>
          <p:spPr>
            <a:xfrm>
              <a:off x="7002767" y="4393264"/>
              <a:ext cx="323035"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10" name="Google Shape;353;p43">
              <a:extLst>
                <a:ext uri="{FF2B5EF4-FFF2-40B4-BE49-F238E27FC236}">
                  <a16:creationId xmlns:a16="http://schemas.microsoft.com/office/drawing/2014/main" id="{23ADE7FE-0064-7647-8906-30D8FEBE042E}"/>
                </a:ext>
              </a:extLst>
            </p:cNvPr>
            <p:cNvCxnSpPr>
              <a:cxnSpLocks/>
              <a:stCxn id="163" idx="4"/>
              <a:endCxn id="52" idx="0"/>
            </p:cNvCxnSpPr>
            <p:nvPr/>
          </p:nvCxnSpPr>
          <p:spPr>
            <a:xfrm>
              <a:off x="8279093" y="4393264"/>
              <a:ext cx="1502644" cy="739445"/>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11" name="Google Shape;353;p43">
              <a:extLst>
                <a:ext uri="{FF2B5EF4-FFF2-40B4-BE49-F238E27FC236}">
                  <a16:creationId xmlns:a16="http://schemas.microsoft.com/office/drawing/2014/main" id="{886D6415-A5EC-E840-852F-624F7E719E34}"/>
                </a:ext>
              </a:extLst>
            </p:cNvPr>
            <p:cNvCxnSpPr>
              <a:cxnSpLocks/>
              <a:stCxn id="169" idx="4"/>
              <a:endCxn id="42" idx="0"/>
            </p:cNvCxnSpPr>
            <p:nvPr/>
          </p:nvCxnSpPr>
          <p:spPr>
            <a:xfrm flipH="1">
              <a:off x="6097835" y="4393264"/>
              <a:ext cx="904932"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12" name="Google Shape;353;p43">
              <a:extLst>
                <a:ext uri="{FF2B5EF4-FFF2-40B4-BE49-F238E27FC236}">
                  <a16:creationId xmlns:a16="http://schemas.microsoft.com/office/drawing/2014/main" id="{9102524D-F2AC-1145-87C5-9F46819FD1F0}"/>
                </a:ext>
              </a:extLst>
            </p:cNvPr>
            <p:cNvCxnSpPr>
              <a:cxnSpLocks/>
              <a:stCxn id="165" idx="4"/>
              <a:endCxn id="54" idx="0"/>
            </p:cNvCxnSpPr>
            <p:nvPr/>
          </p:nvCxnSpPr>
          <p:spPr>
            <a:xfrm flipH="1">
              <a:off x="4869868" y="4393264"/>
              <a:ext cx="856573" cy="742812"/>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13" name="Google Shape;353;p43">
              <a:extLst>
                <a:ext uri="{FF2B5EF4-FFF2-40B4-BE49-F238E27FC236}">
                  <a16:creationId xmlns:a16="http://schemas.microsoft.com/office/drawing/2014/main" id="{54D88157-B235-DA4B-8FC2-6F6FE791DA4B}"/>
                </a:ext>
              </a:extLst>
            </p:cNvPr>
            <p:cNvCxnSpPr>
              <a:cxnSpLocks/>
              <a:stCxn id="171" idx="4"/>
              <a:endCxn id="44" idx="0"/>
            </p:cNvCxnSpPr>
            <p:nvPr/>
          </p:nvCxnSpPr>
          <p:spPr>
            <a:xfrm flipH="1">
              <a:off x="3641901" y="4393264"/>
              <a:ext cx="808214" cy="742813"/>
            </a:xfrm>
            <a:prstGeom prst="straightConnector1">
              <a:avLst/>
            </a:prstGeom>
            <a:noFill/>
            <a:ln w="38100" cap="rnd" cmpd="sng">
              <a:solidFill>
                <a:schemeClr val="bg2">
                  <a:lumMod val="90000"/>
                </a:schemeClr>
              </a:solidFill>
              <a:prstDash val="sysDot"/>
              <a:round/>
              <a:headEnd type="none" w="sm" len="sm"/>
              <a:tailEnd type="oval" w="med" len="med"/>
            </a:ln>
          </p:spPr>
        </p:cxnSp>
        <p:cxnSp>
          <p:nvCxnSpPr>
            <p:cNvPr id="114" name="Google Shape;353;p43">
              <a:extLst>
                <a:ext uri="{FF2B5EF4-FFF2-40B4-BE49-F238E27FC236}">
                  <a16:creationId xmlns:a16="http://schemas.microsoft.com/office/drawing/2014/main" id="{7FD73A0B-B502-3243-91AC-A42468B4B153}"/>
                </a:ext>
              </a:extLst>
            </p:cNvPr>
            <p:cNvCxnSpPr>
              <a:cxnSpLocks/>
              <a:stCxn id="169" idx="4"/>
              <a:endCxn id="50" idx="0"/>
            </p:cNvCxnSpPr>
            <p:nvPr/>
          </p:nvCxnSpPr>
          <p:spPr>
            <a:xfrm flipH="1">
              <a:off x="2413934" y="4393264"/>
              <a:ext cx="4588833" cy="742812"/>
            </a:xfrm>
            <a:prstGeom prst="straightConnector1">
              <a:avLst/>
            </a:prstGeom>
            <a:noFill/>
            <a:ln w="38100" cap="rnd" cmpd="sng">
              <a:solidFill>
                <a:schemeClr val="bg2">
                  <a:lumMod val="90000"/>
                </a:schemeClr>
              </a:solidFill>
              <a:prstDash val="sysDot"/>
              <a:round/>
              <a:headEnd type="none" w="sm" len="sm"/>
              <a:tailEnd type="oval" w="med" len="med"/>
            </a:ln>
          </p:spPr>
        </p:cxnSp>
      </p:grpSp>
      <p:grpSp>
        <p:nvGrpSpPr>
          <p:cNvPr id="115" name="Group 114">
            <a:extLst>
              <a:ext uri="{FF2B5EF4-FFF2-40B4-BE49-F238E27FC236}">
                <a16:creationId xmlns:a16="http://schemas.microsoft.com/office/drawing/2014/main" id="{A1FF3AAD-9F11-884D-9737-DB1C015634FF}"/>
              </a:ext>
            </a:extLst>
          </p:cNvPr>
          <p:cNvGrpSpPr/>
          <p:nvPr/>
        </p:nvGrpSpPr>
        <p:grpSpPr>
          <a:xfrm>
            <a:off x="4200301" y="1704728"/>
            <a:ext cx="2380953" cy="499628"/>
            <a:chOff x="4200301" y="1704728"/>
            <a:chExt cx="2380953" cy="499628"/>
          </a:xfrm>
        </p:grpSpPr>
        <p:grpSp>
          <p:nvGrpSpPr>
            <p:cNvPr id="116" name="Group 115">
              <a:extLst>
                <a:ext uri="{FF2B5EF4-FFF2-40B4-BE49-F238E27FC236}">
                  <a16:creationId xmlns:a16="http://schemas.microsoft.com/office/drawing/2014/main" id="{52C0DBF5-DF71-A14F-A8F9-2CCC4CD28FCA}"/>
                </a:ext>
              </a:extLst>
            </p:cNvPr>
            <p:cNvGrpSpPr/>
            <p:nvPr/>
          </p:nvGrpSpPr>
          <p:grpSpPr>
            <a:xfrm>
              <a:off x="4827409" y="1704728"/>
              <a:ext cx="499628" cy="499628"/>
              <a:chOff x="4178741" y="1363204"/>
              <a:chExt cx="499628" cy="499628"/>
            </a:xfrm>
          </p:grpSpPr>
          <p:sp>
            <p:nvSpPr>
              <p:cNvPr id="126" name="Text Placeholder 8">
                <a:extLst>
                  <a:ext uri="{FF2B5EF4-FFF2-40B4-BE49-F238E27FC236}">
                    <a16:creationId xmlns:a16="http://schemas.microsoft.com/office/drawing/2014/main" id="{BC0C9A0C-0822-AA4A-A3AE-20593EF6E9E6}"/>
                  </a:ext>
                </a:extLst>
              </p:cNvPr>
              <p:cNvSpPr txBox="1">
                <a:spLocks noChangeAspect="1"/>
              </p:cNvSpPr>
              <p:nvPr/>
            </p:nvSpPr>
            <p:spPr>
              <a:xfrm>
                <a:off x="4178741" y="1363204"/>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27" name="Graphic 126">
                <a:extLst>
                  <a:ext uri="{FF2B5EF4-FFF2-40B4-BE49-F238E27FC236}">
                    <a16:creationId xmlns:a16="http://schemas.microsoft.com/office/drawing/2014/main" id="{4AB28736-0098-CB45-B414-B82AE1D6F24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55496" y="1451124"/>
                <a:ext cx="346119" cy="323789"/>
              </a:xfrm>
              <a:prstGeom prst="rect">
                <a:avLst/>
              </a:prstGeom>
            </p:spPr>
          </p:pic>
        </p:grpSp>
        <p:grpSp>
          <p:nvGrpSpPr>
            <p:cNvPr id="117" name="Group 116">
              <a:extLst>
                <a:ext uri="{FF2B5EF4-FFF2-40B4-BE49-F238E27FC236}">
                  <a16:creationId xmlns:a16="http://schemas.microsoft.com/office/drawing/2014/main" id="{758C87D7-258B-7740-A197-13CBFA64B85F}"/>
                </a:ext>
              </a:extLst>
            </p:cNvPr>
            <p:cNvGrpSpPr/>
            <p:nvPr/>
          </p:nvGrpSpPr>
          <p:grpSpPr>
            <a:xfrm>
              <a:off x="5454517" y="1704728"/>
              <a:ext cx="499628" cy="499628"/>
              <a:chOff x="4703119" y="1363204"/>
              <a:chExt cx="499628" cy="499628"/>
            </a:xfrm>
          </p:grpSpPr>
          <p:sp>
            <p:nvSpPr>
              <p:cNvPr id="124" name="Text Placeholder 8">
                <a:extLst>
                  <a:ext uri="{FF2B5EF4-FFF2-40B4-BE49-F238E27FC236}">
                    <a16:creationId xmlns:a16="http://schemas.microsoft.com/office/drawing/2014/main" id="{16A02BA2-CF29-8C40-99F2-B2E1952B555B}"/>
                  </a:ext>
                </a:extLst>
              </p:cNvPr>
              <p:cNvSpPr txBox="1">
                <a:spLocks noChangeAspect="1"/>
              </p:cNvSpPr>
              <p:nvPr/>
            </p:nvSpPr>
            <p:spPr>
              <a:xfrm>
                <a:off x="4703119" y="1363204"/>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25" name="Graphic 124">
                <a:extLst>
                  <a:ext uri="{FF2B5EF4-FFF2-40B4-BE49-F238E27FC236}">
                    <a16:creationId xmlns:a16="http://schemas.microsoft.com/office/drawing/2014/main" id="{5A0430EA-82C9-244B-B515-B2A7E28FD3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25550" y="1385635"/>
                <a:ext cx="454766" cy="454767"/>
              </a:xfrm>
              <a:prstGeom prst="rect">
                <a:avLst/>
              </a:prstGeom>
            </p:spPr>
          </p:pic>
        </p:grpSp>
        <p:grpSp>
          <p:nvGrpSpPr>
            <p:cNvPr id="118" name="Group 117">
              <a:extLst>
                <a:ext uri="{FF2B5EF4-FFF2-40B4-BE49-F238E27FC236}">
                  <a16:creationId xmlns:a16="http://schemas.microsoft.com/office/drawing/2014/main" id="{E91C97EB-F7D3-F241-8370-DA8D7680B755}"/>
                </a:ext>
              </a:extLst>
            </p:cNvPr>
            <p:cNvGrpSpPr/>
            <p:nvPr/>
          </p:nvGrpSpPr>
          <p:grpSpPr>
            <a:xfrm>
              <a:off x="6081626" y="1704728"/>
              <a:ext cx="499628" cy="499628"/>
              <a:chOff x="5347141" y="1363204"/>
              <a:chExt cx="499628" cy="499628"/>
            </a:xfrm>
          </p:grpSpPr>
          <p:sp>
            <p:nvSpPr>
              <p:cNvPr id="122" name="Text Placeholder 8">
                <a:extLst>
                  <a:ext uri="{FF2B5EF4-FFF2-40B4-BE49-F238E27FC236}">
                    <a16:creationId xmlns:a16="http://schemas.microsoft.com/office/drawing/2014/main" id="{694CAC92-8679-B643-B031-673D0839BF42}"/>
                  </a:ext>
                </a:extLst>
              </p:cNvPr>
              <p:cNvSpPr txBox="1">
                <a:spLocks noChangeAspect="1"/>
              </p:cNvSpPr>
              <p:nvPr/>
            </p:nvSpPr>
            <p:spPr>
              <a:xfrm>
                <a:off x="5347141" y="1363204"/>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23" name="Graphic 122">
                <a:extLst>
                  <a:ext uri="{FF2B5EF4-FFF2-40B4-BE49-F238E27FC236}">
                    <a16:creationId xmlns:a16="http://schemas.microsoft.com/office/drawing/2014/main" id="{F88CAD0F-3D07-074F-BAB6-04D6FAA508B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416984" y="1470614"/>
                <a:ext cx="359943" cy="284809"/>
              </a:xfrm>
              <a:prstGeom prst="rect">
                <a:avLst/>
              </a:prstGeom>
            </p:spPr>
          </p:pic>
        </p:grpSp>
        <p:grpSp>
          <p:nvGrpSpPr>
            <p:cNvPr id="119" name="Group 118">
              <a:extLst>
                <a:ext uri="{FF2B5EF4-FFF2-40B4-BE49-F238E27FC236}">
                  <a16:creationId xmlns:a16="http://schemas.microsoft.com/office/drawing/2014/main" id="{4932383B-B2C3-1F43-A2E4-96EFCE9EB91D}"/>
                </a:ext>
              </a:extLst>
            </p:cNvPr>
            <p:cNvGrpSpPr/>
            <p:nvPr/>
          </p:nvGrpSpPr>
          <p:grpSpPr>
            <a:xfrm>
              <a:off x="4200301" y="1704728"/>
              <a:ext cx="499628" cy="499628"/>
              <a:chOff x="3692966" y="1363204"/>
              <a:chExt cx="499628" cy="499628"/>
            </a:xfrm>
          </p:grpSpPr>
          <p:sp>
            <p:nvSpPr>
              <p:cNvPr id="120" name="Text Placeholder 8">
                <a:extLst>
                  <a:ext uri="{FF2B5EF4-FFF2-40B4-BE49-F238E27FC236}">
                    <a16:creationId xmlns:a16="http://schemas.microsoft.com/office/drawing/2014/main" id="{C83C5EB2-3A4D-2A49-8CDA-4A2108D30C47}"/>
                  </a:ext>
                </a:extLst>
              </p:cNvPr>
              <p:cNvSpPr txBox="1">
                <a:spLocks noChangeAspect="1"/>
              </p:cNvSpPr>
              <p:nvPr/>
            </p:nvSpPr>
            <p:spPr>
              <a:xfrm>
                <a:off x="3692966" y="1363204"/>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21" name="Graphic 120">
                <a:extLst>
                  <a:ext uri="{FF2B5EF4-FFF2-40B4-BE49-F238E27FC236}">
                    <a16:creationId xmlns:a16="http://schemas.microsoft.com/office/drawing/2014/main" id="{96BCD67E-808D-2949-8762-9C7C7589683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790617" y="1461714"/>
                <a:ext cx="304327" cy="302608"/>
              </a:xfrm>
              <a:prstGeom prst="rect">
                <a:avLst/>
              </a:prstGeom>
            </p:spPr>
          </p:pic>
        </p:grpSp>
      </p:grpSp>
      <p:grpSp>
        <p:nvGrpSpPr>
          <p:cNvPr id="128" name="Group 127">
            <a:extLst>
              <a:ext uri="{FF2B5EF4-FFF2-40B4-BE49-F238E27FC236}">
                <a16:creationId xmlns:a16="http://schemas.microsoft.com/office/drawing/2014/main" id="{054AAA17-0550-BC47-8305-184630FD736E}"/>
              </a:ext>
            </a:extLst>
          </p:cNvPr>
          <p:cNvGrpSpPr/>
          <p:nvPr/>
        </p:nvGrpSpPr>
        <p:grpSpPr>
          <a:xfrm>
            <a:off x="4814918" y="2800374"/>
            <a:ext cx="5606614" cy="499628"/>
            <a:chOff x="4814918" y="2800374"/>
            <a:chExt cx="5606614" cy="499628"/>
          </a:xfrm>
        </p:grpSpPr>
        <p:grpSp>
          <p:nvGrpSpPr>
            <p:cNvPr id="129" name="Group 128">
              <a:extLst>
                <a:ext uri="{FF2B5EF4-FFF2-40B4-BE49-F238E27FC236}">
                  <a16:creationId xmlns:a16="http://schemas.microsoft.com/office/drawing/2014/main" id="{F0B9BD66-4DFB-CB48-8859-4F1D769CB9D7}"/>
                </a:ext>
              </a:extLst>
            </p:cNvPr>
            <p:cNvGrpSpPr/>
            <p:nvPr/>
          </p:nvGrpSpPr>
          <p:grpSpPr>
            <a:xfrm>
              <a:off x="9921904" y="2800374"/>
              <a:ext cx="499628" cy="499628"/>
              <a:chOff x="6919150" y="2498869"/>
              <a:chExt cx="499628" cy="499628"/>
            </a:xfrm>
          </p:grpSpPr>
          <p:sp>
            <p:nvSpPr>
              <p:cNvPr id="150" name="Text Placeholder 8">
                <a:extLst>
                  <a:ext uri="{FF2B5EF4-FFF2-40B4-BE49-F238E27FC236}">
                    <a16:creationId xmlns:a16="http://schemas.microsoft.com/office/drawing/2014/main" id="{C742DF76-2C36-F742-9D7C-225C38623874}"/>
                  </a:ext>
                </a:extLst>
              </p:cNvPr>
              <p:cNvSpPr txBox="1">
                <a:spLocks noChangeAspect="1"/>
              </p:cNvSpPr>
              <p:nvPr/>
            </p:nvSpPr>
            <p:spPr>
              <a:xfrm>
                <a:off x="6919150" y="2498869"/>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rPr>
                  <a:t>API</a:t>
                </a:r>
              </a:p>
            </p:txBody>
          </p:sp>
          <p:grpSp>
            <p:nvGrpSpPr>
              <p:cNvPr id="151" name="Group 150">
                <a:extLst>
                  <a:ext uri="{FF2B5EF4-FFF2-40B4-BE49-F238E27FC236}">
                    <a16:creationId xmlns:a16="http://schemas.microsoft.com/office/drawing/2014/main" id="{A7B7AD32-EDBE-2144-82A5-693F7B294DB3}"/>
                  </a:ext>
                </a:extLst>
              </p:cNvPr>
              <p:cNvGrpSpPr/>
              <p:nvPr/>
            </p:nvGrpSpPr>
            <p:grpSpPr>
              <a:xfrm>
                <a:off x="7011105" y="2559771"/>
                <a:ext cx="320297" cy="249033"/>
                <a:chOff x="5160521" y="2270141"/>
                <a:chExt cx="168729" cy="131188"/>
              </a:xfrm>
              <a:solidFill>
                <a:schemeClr val="accent3"/>
              </a:solidFill>
            </p:grpSpPr>
            <p:sp>
              <p:nvSpPr>
                <p:cNvPr id="152" name="Freeform 151">
                  <a:extLst>
                    <a:ext uri="{FF2B5EF4-FFF2-40B4-BE49-F238E27FC236}">
                      <a16:creationId xmlns:a16="http://schemas.microsoft.com/office/drawing/2014/main" id="{20F1D1A9-FF03-5F45-B506-F8DE34FB62CF}"/>
                    </a:ext>
                  </a:extLst>
                </p:cNvPr>
                <p:cNvSpPr/>
                <p:nvPr/>
              </p:nvSpPr>
              <p:spPr>
                <a:xfrm rot="764577">
                  <a:off x="5193173" y="2270141"/>
                  <a:ext cx="136077" cy="129521"/>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sp>
              <p:nvSpPr>
                <p:cNvPr id="153" name="Freeform 152">
                  <a:extLst>
                    <a:ext uri="{FF2B5EF4-FFF2-40B4-BE49-F238E27FC236}">
                      <a16:creationId xmlns:a16="http://schemas.microsoft.com/office/drawing/2014/main" id="{CF063B88-4A0D-3744-B9DD-CB485BBBC895}"/>
                    </a:ext>
                  </a:extLst>
                </p:cNvPr>
                <p:cNvSpPr/>
                <p:nvPr/>
              </p:nvSpPr>
              <p:spPr>
                <a:xfrm rot="764577">
                  <a:off x="5160521" y="2343836"/>
                  <a:ext cx="60403" cy="57493"/>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grpSp>
        </p:grpSp>
        <p:grpSp>
          <p:nvGrpSpPr>
            <p:cNvPr id="130" name="Group 129">
              <a:extLst>
                <a:ext uri="{FF2B5EF4-FFF2-40B4-BE49-F238E27FC236}">
                  <a16:creationId xmlns:a16="http://schemas.microsoft.com/office/drawing/2014/main" id="{643D7D8B-9660-BE4B-AD46-EAB4CFCC4D72}"/>
                </a:ext>
              </a:extLst>
            </p:cNvPr>
            <p:cNvGrpSpPr/>
            <p:nvPr/>
          </p:nvGrpSpPr>
          <p:grpSpPr>
            <a:xfrm>
              <a:off x="7368412" y="2800374"/>
              <a:ext cx="499628" cy="499628"/>
              <a:chOff x="6919150" y="2498869"/>
              <a:chExt cx="499628" cy="499628"/>
            </a:xfrm>
          </p:grpSpPr>
          <p:sp>
            <p:nvSpPr>
              <p:cNvPr id="146" name="Text Placeholder 8">
                <a:extLst>
                  <a:ext uri="{FF2B5EF4-FFF2-40B4-BE49-F238E27FC236}">
                    <a16:creationId xmlns:a16="http://schemas.microsoft.com/office/drawing/2014/main" id="{C880D8B0-E386-D64F-9321-1FDE69283672}"/>
                  </a:ext>
                </a:extLst>
              </p:cNvPr>
              <p:cNvSpPr txBox="1">
                <a:spLocks noChangeAspect="1"/>
              </p:cNvSpPr>
              <p:nvPr/>
            </p:nvSpPr>
            <p:spPr>
              <a:xfrm>
                <a:off x="6919150" y="2498869"/>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rPr>
                  <a:t>API</a:t>
                </a:r>
              </a:p>
            </p:txBody>
          </p:sp>
          <p:grpSp>
            <p:nvGrpSpPr>
              <p:cNvPr id="147" name="Group 146">
                <a:extLst>
                  <a:ext uri="{FF2B5EF4-FFF2-40B4-BE49-F238E27FC236}">
                    <a16:creationId xmlns:a16="http://schemas.microsoft.com/office/drawing/2014/main" id="{BACE0F7E-5762-D444-977A-3438BA897974}"/>
                  </a:ext>
                </a:extLst>
              </p:cNvPr>
              <p:cNvGrpSpPr/>
              <p:nvPr/>
            </p:nvGrpSpPr>
            <p:grpSpPr>
              <a:xfrm>
                <a:off x="7011105" y="2559771"/>
                <a:ext cx="320297" cy="249033"/>
                <a:chOff x="5160521" y="2270141"/>
                <a:chExt cx="168729" cy="131188"/>
              </a:xfrm>
              <a:solidFill>
                <a:schemeClr val="accent3"/>
              </a:solidFill>
            </p:grpSpPr>
            <p:sp>
              <p:nvSpPr>
                <p:cNvPr id="148" name="Freeform 147">
                  <a:extLst>
                    <a:ext uri="{FF2B5EF4-FFF2-40B4-BE49-F238E27FC236}">
                      <a16:creationId xmlns:a16="http://schemas.microsoft.com/office/drawing/2014/main" id="{093CF3A9-4275-134E-8773-8D2ABF35C74B}"/>
                    </a:ext>
                  </a:extLst>
                </p:cNvPr>
                <p:cNvSpPr/>
                <p:nvPr/>
              </p:nvSpPr>
              <p:spPr>
                <a:xfrm rot="764577">
                  <a:off x="5193173" y="2270141"/>
                  <a:ext cx="136077" cy="129521"/>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sp>
              <p:nvSpPr>
                <p:cNvPr id="149" name="Freeform 148">
                  <a:extLst>
                    <a:ext uri="{FF2B5EF4-FFF2-40B4-BE49-F238E27FC236}">
                      <a16:creationId xmlns:a16="http://schemas.microsoft.com/office/drawing/2014/main" id="{25533DCD-86B9-3846-8A0D-404E46E667C3}"/>
                    </a:ext>
                  </a:extLst>
                </p:cNvPr>
                <p:cNvSpPr/>
                <p:nvPr/>
              </p:nvSpPr>
              <p:spPr>
                <a:xfrm rot="764577">
                  <a:off x="5160521" y="2343836"/>
                  <a:ext cx="60403" cy="57493"/>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grpSp>
        </p:grpSp>
        <p:grpSp>
          <p:nvGrpSpPr>
            <p:cNvPr id="131" name="Group 130">
              <a:extLst>
                <a:ext uri="{FF2B5EF4-FFF2-40B4-BE49-F238E27FC236}">
                  <a16:creationId xmlns:a16="http://schemas.microsoft.com/office/drawing/2014/main" id="{B95F9DDA-EA12-B944-8B70-6C18DAD7C003}"/>
                </a:ext>
              </a:extLst>
            </p:cNvPr>
            <p:cNvGrpSpPr/>
            <p:nvPr/>
          </p:nvGrpSpPr>
          <p:grpSpPr>
            <a:xfrm>
              <a:off x="4814918" y="2800374"/>
              <a:ext cx="499628" cy="499628"/>
              <a:chOff x="6919150" y="2498869"/>
              <a:chExt cx="499628" cy="499628"/>
            </a:xfrm>
          </p:grpSpPr>
          <p:sp>
            <p:nvSpPr>
              <p:cNvPr id="142" name="Text Placeholder 8">
                <a:extLst>
                  <a:ext uri="{FF2B5EF4-FFF2-40B4-BE49-F238E27FC236}">
                    <a16:creationId xmlns:a16="http://schemas.microsoft.com/office/drawing/2014/main" id="{E366D185-BBF2-B141-8907-9183F969875F}"/>
                  </a:ext>
                </a:extLst>
              </p:cNvPr>
              <p:cNvSpPr txBox="1">
                <a:spLocks noChangeAspect="1"/>
              </p:cNvSpPr>
              <p:nvPr/>
            </p:nvSpPr>
            <p:spPr>
              <a:xfrm>
                <a:off x="6919150" y="2498869"/>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rPr>
                  <a:t>API</a:t>
                </a:r>
              </a:p>
            </p:txBody>
          </p:sp>
          <p:grpSp>
            <p:nvGrpSpPr>
              <p:cNvPr id="143" name="Group 142">
                <a:extLst>
                  <a:ext uri="{FF2B5EF4-FFF2-40B4-BE49-F238E27FC236}">
                    <a16:creationId xmlns:a16="http://schemas.microsoft.com/office/drawing/2014/main" id="{EBD6E815-B5F8-074C-A614-327E9A5DC4B4}"/>
                  </a:ext>
                </a:extLst>
              </p:cNvPr>
              <p:cNvGrpSpPr/>
              <p:nvPr/>
            </p:nvGrpSpPr>
            <p:grpSpPr>
              <a:xfrm>
                <a:off x="7011105" y="2559771"/>
                <a:ext cx="320297" cy="249033"/>
                <a:chOff x="5160521" y="2270141"/>
                <a:chExt cx="168729" cy="131188"/>
              </a:xfrm>
              <a:solidFill>
                <a:schemeClr val="accent3"/>
              </a:solidFill>
            </p:grpSpPr>
            <p:sp>
              <p:nvSpPr>
                <p:cNvPr id="144" name="Freeform 143">
                  <a:extLst>
                    <a:ext uri="{FF2B5EF4-FFF2-40B4-BE49-F238E27FC236}">
                      <a16:creationId xmlns:a16="http://schemas.microsoft.com/office/drawing/2014/main" id="{836D4DDE-829E-D642-89A6-536733C53BE1}"/>
                    </a:ext>
                  </a:extLst>
                </p:cNvPr>
                <p:cNvSpPr/>
                <p:nvPr/>
              </p:nvSpPr>
              <p:spPr>
                <a:xfrm rot="764577">
                  <a:off x="5193173" y="2270141"/>
                  <a:ext cx="136077" cy="129521"/>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963A513A-BC42-6342-9506-BCE933BB4BB0}"/>
                    </a:ext>
                  </a:extLst>
                </p:cNvPr>
                <p:cNvSpPr/>
                <p:nvPr/>
              </p:nvSpPr>
              <p:spPr>
                <a:xfrm rot="764577">
                  <a:off x="5160521" y="2343836"/>
                  <a:ext cx="60403" cy="57493"/>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grpSp>
        </p:grpSp>
        <p:grpSp>
          <p:nvGrpSpPr>
            <p:cNvPr id="132" name="Group 131">
              <a:extLst>
                <a:ext uri="{FF2B5EF4-FFF2-40B4-BE49-F238E27FC236}">
                  <a16:creationId xmlns:a16="http://schemas.microsoft.com/office/drawing/2014/main" id="{A7A4DF22-7A2D-3945-B17A-E9AFA8C3994F}"/>
                </a:ext>
              </a:extLst>
            </p:cNvPr>
            <p:cNvGrpSpPr/>
            <p:nvPr/>
          </p:nvGrpSpPr>
          <p:grpSpPr>
            <a:xfrm>
              <a:off x="6091665" y="2800374"/>
              <a:ext cx="499628" cy="499628"/>
              <a:chOff x="6919150" y="2498869"/>
              <a:chExt cx="499628" cy="499628"/>
            </a:xfrm>
          </p:grpSpPr>
          <p:sp>
            <p:nvSpPr>
              <p:cNvPr id="138" name="Text Placeholder 8">
                <a:extLst>
                  <a:ext uri="{FF2B5EF4-FFF2-40B4-BE49-F238E27FC236}">
                    <a16:creationId xmlns:a16="http://schemas.microsoft.com/office/drawing/2014/main" id="{16EF7D70-514A-7B42-AE55-1EA36BAE4F50}"/>
                  </a:ext>
                </a:extLst>
              </p:cNvPr>
              <p:cNvSpPr txBox="1">
                <a:spLocks noChangeAspect="1"/>
              </p:cNvSpPr>
              <p:nvPr/>
            </p:nvSpPr>
            <p:spPr>
              <a:xfrm>
                <a:off x="6919150" y="2498869"/>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rPr>
                  <a:t>API</a:t>
                </a:r>
              </a:p>
            </p:txBody>
          </p:sp>
          <p:grpSp>
            <p:nvGrpSpPr>
              <p:cNvPr id="139" name="Group 138">
                <a:extLst>
                  <a:ext uri="{FF2B5EF4-FFF2-40B4-BE49-F238E27FC236}">
                    <a16:creationId xmlns:a16="http://schemas.microsoft.com/office/drawing/2014/main" id="{5EBEDD7E-AEC6-AE4C-8901-5B3765200135}"/>
                  </a:ext>
                </a:extLst>
              </p:cNvPr>
              <p:cNvGrpSpPr/>
              <p:nvPr/>
            </p:nvGrpSpPr>
            <p:grpSpPr>
              <a:xfrm>
                <a:off x="7011105" y="2559771"/>
                <a:ext cx="320297" cy="249033"/>
                <a:chOff x="5160521" y="2270141"/>
                <a:chExt cx="168729" cy="131188"/>
              </a:xfrm>
              <a:solidFill>
                <a:schemeClr val="accent3"/>
              </a:solidFill>
            </p:grpSpPr>
            <p:sp>
              <p:nvSpPr>
                <p:cNvPr id="140" name="Freeform 139">
                  <a:extLst>
                    <a:ext uri="{FF2B5EF4-FFF2-40B4-BE49-F238E27FC236}">
                      <a16:creationId xmlns:a16="http://schemas.microsoft.com/office/drawing/2014/main" id="{7A9A88E1-27A5-8747-B463-C787C847BC8E}"/>
                    </a:ext>
                  </a:extLst>
                </p:cNvPr>
                <p:cNvSpPr/>
                <p:nvPr/>
              </p:nvSpPr>
              <p:spPr>
                <a:xfrm rot="764577">
                  <a:off x="5193173" y="2270141"/>
                  <a:ext cx="136077" cy="129521"/>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sp>
              <p:nvSpPr>
                <p:cNvPr id="141" name="Freeform 140">
                  <a:extLst>
                    <a:ext uri="{FF2B5EF4-FFF2-40B4-BE49-F238E27FC236}">
                      <a16:creationId xmlns:a16="http://schemas.microsoft.com/office/drawing/2014/main" id="{557123EF-33FB-4348-AC1A-959BAE3542C9}"/>
                    </a:ext>
                  </a:extLst>
                </p:cNvPr>
                <p:cNvSpPr/>
                <p:nvPr/>
              </p:nvSpPr>
              <p:spPr>
                <a:xfrm rot="764577">
                  <a:off x="5160521" y="2343836"/>
                  <a:ext cx="60403" cy="57493"/>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grpSp>
        </p:grpSp>
        <p:grpSp>
          <p:nvGrpSpPr>
            <p:cNvPr id="133" name="Group 132">
              <a:extLst>
                <a:ext uri="{FF2B5EF4-FFF2-40B4-BE49-F238E27FC236}">
                  <a16:creationId xmlns:a16="http://schemas.microsoft.com/office/drawing/2014/main" id="{097CE80E-0C85-6B4E-92A0-5EFEF3B26874}"/>
                </a:ext>
              </a:extLst>
            </p:cNvPr>
            <p:cNvGrpSpPr/>
            <p:nvPr/>
          </p:nvGrpSpPr>
          <p:grpSpPr>
            <a:xfrm>
              <a:off x="8645159" y="2800374"/>
              <a:ext cx="499628" cy="499628"/>
              <a:chOff x="6919150" y="2498869"/>
              <a:chExt cx="499628" cy="499628"/>
            </a:xfrm>
          </p:grpSpPr>
          <p:sp>
            <p:nvSpPr>
              <p:cNvPr id="134" name="Text Placeholder 8">
                <a:extLst>
                  <a:ext uri="{FF2B5EF4-FFF2-40B4-BE49-F238E27FC236}">
                    <a16:creationId xmlns:a16="http://schemas.microsoft.com/office/drawing/2014/main" id="{C350DFBC-D003-2845-B08D-1E613DD99393}"/>
                  </a:ext>
                </a:extLst>
              </p:cNvPr>
              <p:cNvSpPr txBox="1">
                <a:spLocks noChangeAspect="1"/>
              </p:cNvSpPr>
              <p:nvPr/>
            </p:nvSpPr>
            <p:spPr>
              <a:xfrm>
                <a:off x="6919150" y="2498869"/>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rPr>
                  <a:t>API</a:t>
                </a:r>
              </a:p>
            </p:txBody>
          </p:sp>
          <p:grpSp>
            <p:nvGrpSpPr>
              <p:cNvPr id="135" name="Group 134">
                <a:extLst>
                  <a:ext uri="{FF2B5EF4-FFF2-40B4-BE49-F238E27FC236}">
                    <a16:creationId xmlns:a16="http://schemas.microsoft.com/office/drawing/2014/main" id="{F7275A2C-4A4E-D848-B620-9D88223F7B82}"/>
                  </a:ext>
                </a:extLst>
              </p:cNvPr>
              <p:cNvGrpSpPr/>
              <p:nvPr/>
            </p:nvGrpSpPr>
            <p:grpSpPr>
              <a:xfrm>
                <a:off x="7011105" y="2559771"/>
                <a:ext cx="320297" cy="249033"/>
                <a:chOff x="5160521" y="2270141"/>
                <a:chExt cx="168729" cy="131188"/>
              </a:xfrm>
              <a:solidFill>
                <a:schemeClr val="accent3"/>
              </a:solidFill>
            </p:grpSpPr>
            <p:sp>
              <p:nvSpPr>
                <p:cNvPr id="136" name="Freeform 135">
                  <a:extLst>
                    <a:ext uri="{FF2B5EF4-FFF2-40B4-BE49-F238E27FC236}">
                      <a16:creationId xmlns:a16="http://schemas.microsoft.com/office/drawing/2014/main" id="{22C45F85-278B-974E-BD69-8025C7054012}"/>
                    </a:ext>
                  </a:extLst>
                </p:cNvPr>
                <p:cNvSpPr/>
                <p:nvPr/>
              </p:nvSpPr>
              <p:spPr>
                <a:xfrm rot="764577">
                  <a:off x="5193173" y="2270141"/>
                  <a:ext cx="136077" cy="129521"/>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sp>
              <p:nvSpPr>
                <p:cNvPr id="137" name="Freeform 136">
                  <a:extLst>
                    <a:ext uri="{FF2B5EF4-FFF2-40B4-BE49-F238E27FC236}">
                      <a16:creationId xmlns:a16="http://schemas.microsoft.com/office/drawing/2014/main" id="{51459282-C7E4-154B-9B36-3349FCB9E806}"/>
                    </a:ext>
                  </a:extLst>
                </p:cNvPr>
                <p:cNvSpPr/>
                <p:nvPr/>
              </p:nvSpPr>
              <p:spPr>
                <a:xfrm rot="764577">
                  <a:off x="5160521" y="2343836"/>
                  <a:ext cx="60403" cy="57493"/>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grpSp>
        </p:grpSp>
      </p:grpSp>
      <p:grpSp>
        <p:nvGrpSpPr>
          <p:cNvPr id="154" name="Group 153">
            <a:extLst>
              <a:ext uri="{FF2B5EF4-FFF2-40B4-BE49-F238E27FC236}">
                <a16:creationId xmlns:a16="http://schemas.microsoft.com/office/drawing/2014/main" id="{A784B073-23B0-A346-B886-8AE94E99DE9C}"/>
              </a:ext>
            </a:extLst>
          </p:cNvPr>
          <p:cNvGrpSpPr/>
          <p:nvPr/>
        </p:nvGrpSpPr>
        <p:grpSpPr>
          <a:xfrm>
            <a:off x="4200301" y="3893636"/>
            <a:ext cx="6881260" cy="499628"/>
            <a:chOff x="4200301" y="3893636"/>
            <a:chExt cx="6881260" cy="499628"/>
          </a:xfrm>
        </p:grpSpPr>
        <p:grpSp>
          <p:nvGrpSpPr>
            <p:cNvPr id="155" name="Group 154">
              <a:extLst>
                <a:ext uri="{FF2B5EF4-FFF2-40B4-BE49-F238E27FC236}">
                  <a16:creationId xmlns:a16="http://schemas.microsoft.com/office/drawing/2014/main" id="{F508C751-2A76-5F42-884D-ED86A3E09EF5}"/>
                </a:ext>
              </a:extLst>
            </p:cNvPr>
            <p:cNvGrpSpPr/>
            <p:nvPr/>
          </p:nvGrpSpPr>
          <p:grpSpPr>
            <a:xfrm>
              <a:off x="4200301" y="3893636"/>
              <a:ext cx="499628" cy="499628"/>
              <a:chOff x="5189793" y="3476335"/>
              <a:chExt cx="499628" cy="499628"/>
            </a:xfrm>
          </p:grpSpPr>
          <p:sp>
            <p:nvSpPr>
              <p:cNvPr id="171" name="Text Placeholder 8">
                <a:extLst>
                  <a:ext uri="{FF2B5EF4-FFF2-40B4-BE49-F238E27FC236}">
                    <a16:creationId xmlns:a16="http://schemas.microsoft.com/office/drawing/2014/main" id="{42DE28C6-AD4C-A645-9161-DA8DFF681DF4}"/>
                  </a:ext>
                </a:extLst>
              </p:cNvPr>
              <p:cNvSpPr txBox="1">
                <a:spLocks noChangeAspect="1"/>
              </p:cNvSpPr>
              <p:nvPr/>
            </p:nvSpPr>
            <p:spPr>
              <a:xfrm>
                <a:off x="5189793" y="3476335"/>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72" name="Graphic 171">
                <a:extLst>
                  <a:ext uri="{FF2B5EF4-FFF2-40B4-BE49-F238E27FC236}">
                    <a16:creationId xmlns:a16="http://schemas.microsoft.com/office/drawing/2014/main" id="{B99970F3-340A-7641-84FF-14EC99E6F28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61647" y="3603124"/>
                <a:ext cx="366498" cy="299714"/>
              </a:xfrm>
              <a:prstGeom prst="rect">
                <a:avLst/>
              </a:prstGeom>
            </p:spPr>
          </p:pic>
        </p:grpSp>
        <p:grpSp>
          <p:nvGrpSpPr>
            <p:cNvPr id="156" name="Group 155">
              <a:extLst>
                <a:ext uri="{FF2B5EF4-FFF2-40B4-BE49-F238E27FC236}">
                  <a16:creationId xmlns:a16="http://schemas.microsoft.com/office/drawing/2014/main" id="{2D6B2FF7-7F92-EA42-B350-23911F1727DE}"/>
                </a:ext>
              </a:extLst>
            </p:cNvPr>
            <p:cNvGrpSpPr/>
            <p:nvPr/>
          </p:nvGrpSpPr>
          <p:grpSpPr>
            <a:xfrm>
              <a:off x="6752953" y="3893636"/>
              <a:ext cx="499628" cy="499628"/>
              <a:chOff x="5189793" y="3476335"/>
              <a:chExt cx="499628" cy="499628"/>
            </a:xfrm>
          </p:grpSpPr>
          <p:sp>
            <p:nvSpPr>
              <p:cNvPr id="169" name="Text Placeholder 8">
                <a:extLst>
                  <a:ext uri="{FF2B5EF4-FFF2-40B4-BE49-F238E27FC236}">
                    <a16:creationId xmlns:a16="http://schemas.microsoft.com/office/drawing/2014/main" id="{ED4A1791-1180-C244-9E87-70128E4A6A79}"/>
                  </a:ext>
                </a:extLst>
              </p:cNvPr>
              <p:cNvSpPr txBox="1">
                <a:spLocks noChangeAspect="1"/>
              </p:cNvSpPr>
              <p:nvPr/>
            </p:nvSpPr>
            <p:spPr>
              <a:xfrm>
                <a:off x="5189793" y="3476335"/>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70" name="Graphic 169">
                <a:extLst>
                  <a:ext uri="{FF2B5EF4-FFF2-40B4-BE49-F238E27FC236}">
                    <a16:creationId xmlns:a16="http://schemas.microsoft.com/office/drawing/2014/main" id="{4ED88663-1727-0B42-8593-7381434DA53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61647" y="3603124"/>
                <a:ext cx="366498" cy="299714"/>
              </a:xfrm>
              <a:prstGeom prst="rect">
                <a:avLst/>
              </a:prstGeom>
            </p:spPr>
          </p:pic>
        </p:grpSp>
        <p:grpSp>
          <p:nvGrpSpPr>
            <p:cNvPr id="157" name="Group 156">
              <a:extLst>
                <a:ext uri="{FF2B5EF4-FFF2-40B4-BE49-F238E27FC236}">
                  <a16:creationId xmlns:a16="http://schemas.microsoft.com/office/drawing/2014/main" id="{2EF0ACDD-89C6-304C-8F22-FF6F41A2D43B}"/>
                </a:ext>
              </a:extLst>
            </p:cNvPr>
            <p:cNvGrpSpPr/>
            <p:nvPr/>
          </p:nvGrpSpPr>
          <p:grpSpPr>
            <a:xfrm>
              <a:off x="9305605" y="3893636"/>
              <a:ext cx="499628" cy="499628"/>
              <a:chOff x="5189793" y="3476335"/>
              <a:chExt cx="499628" cy="499628"/>
            </a:xfrm>
          </p:grpSpPr>
          <p:sp>
            <p:nvSpPr>
              <p:cNvPr id="167" name="Text Placeholder 8">
                <a:extLst>
                  <a:ext uri="{FF2B5EF4-FFF2-40B4-BE49-F238E27FC236}">
                    <a16:creationId xmlns:a16="http://schemas.microsoft.com/office/drawing/2014/main" id="{E85C23AD-50B5-2A4D-9068-4503D4AD499C}"/>
                  </a:ext>
                </a:extLst>
              </p:cNvPr>
              <p:cNvSpPr txBox="1">
                <a:spLocks noChangeAspect="1"/>
              </p:cNvSpPr>
              <p:nvPr/>
            </p:nvSpPr>
            <p:spPr>
              <a:xfrm>
                <a:off x="5189793" y="3476335"/>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68" name="Graphic 167">
                <a:extLst>
                  <a:ext uri="{FF2B5EF4-FFF2-40B4-BE49-F238E27FC236}">
                    <a16:creationId xmlns:a16="http://schemas.microsoft.com/office/drawing/2014/main" id="{5E5056D5-385D-FE41-B315-EB464834379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61647" y="3603124"/>
                <a:ext cx="366498" cy="299714"/>
              </a:xfrm>
              <a:prstGeom prst="rect">
                <a:avLst/>
              </a:prstGeom>
            </p:spPr>
          </p:pic>
        </p:grpSp>
        <p:grpSp>
          <p:nvGrpSpPr>
            <p:cNvPr id="158" name="Group 157">
              <a:extLst>
                <a:ext uri="{FF2B5EF4-FFF2-40B4-BE49-F238E27FC236}">
                  <a16:creationId xmlns:a16="http://schemas.microsoft.com/office/drawing/2014/main" id="{3D182DF9-86E3-E544-BC8B-D44B7B4C21DF}"/>
                </a:ext>
              </a:extLst>
            </p:cNvPr>
            <p:cNvGrpSpPr/>
            <p:nvPr/>
          </p:nvGrpSpPr>
          <p:grpSpPr>
            <a:xfrm>
              <a:off x="5476627" y="3893636"/>
              <a:ext cx="499628" cy="499628"/>
              <a:chOff x="5189793" y="3476335"/>
              <a:chExt cx="499628" cy="499628"/>
            </a:xfrm>
          </p:grpSpPr>
          <p:sp>
            <p:nvSpPr>
              <p:cNvPr id="165" name="Text Placeholder 8">
                <a:extLst>
                  <a:ext uri="{FF2B5EF4-FFF2-40B4-BE49-F238E27FC236}">
                    <a16:creationId xmlns:a16="http://schemas.microsoft.com/office/drawing/2014/main" id="{88A23541-C617-6B4E-8D34-7377610CE452}"/>
                  </a:ext>
                </a:extLst>
              </p:cNvPr>
              <p:cNvSpPr txBox="1">
                <a:spLocks noChangeAspect="1"/>
              </p:cNvSpPr>
              <p:nvPr/>
            </p:nvSpPr>
            <p:spPr>
              <a:xfrm>
                <a:off x="5189793" y="3476335"/>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66" name="Graphic 165">
                <a:extLst>
                  <a:ext uri="{FF2B5EF4-FFF2-40B4-BE49-F238E27FC236}">
                    <a16:creationId xmlns:a16="http://schemas.microsoft.com/office/drawing/2014/main" id="{E3AC500B-6D43-7749-B930-A982820B3B44}"/>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61647" y="3603124"/>
                <a:ext cx="366498" cy="299714"/>
              </a:xfrm>
              <a:prstGeom prst="rect">
                <a:avLst/>
              </a:prstGeom>
            </p:spPr>
          </p:pic>
        </p:grpSp>
        <p:grpSp>
          <p:nvGrpSpPr>
            <p:cNvPr id="159" name="Group 158">
              <a:extLst>
                <a:ext uri="{FF2B5EF4-FFF2-40B4-BE49-F238E27FC236}">
                  <a16:creationId xmlns:a16="http://schemas.microsoft.com/office/drawing/2014/main" id="{9203756E-9D92-C14B-BD37-084DF417D599}"/>
                </a:ext>
              </a:extLst>
            </p:cNvPr>
            <p:cNvGrpSpPr/>
            <p:nvPr/>
          </p:nvGrpSpPr>
          <p:grpSpPr>
            <a:xfrm>
              <a:off x="8029279" y="3893636"/>
              <a:ext cx="499628" cy="499628"/>
              <a:chOff x="5189793" y="3476335"/>
              <a:chExt cx="499628" cy="499628"/>
            </a:xfrm>
          </p:grpSpPr>
          <p:sp>
            <p:nvSpPr>
              <p:cNvPr id="163" name="Text Placeholder 8">
                <a:extLst>
                  <a:ext uri="{FF2B5EF4-FFF2-40B4-BE49-F238E27FC236}">
                    <a16:creationId xmlns:a16="http://schemas.microsoft.com/office/drawing/2014/main" id="{49D48AC5-8DCD-9C4D-BD50-D45286798FC7}"/>
                  </a:ext>
                </a:extLst>
              </p:cNvPr>
              <p:cNvSpPr txBox="1">
                <a:spLocks noChangeAspect="1"/>
              </p:cNvSpPr>
              <p:nvPr/>
            </p:nvSpPr>
            <p:spPr>
              <a:xfrm>
                <a:off x="5189793" y="3476335"/>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64" name="Graphic 163">
                <a:extLst>
                  <a:ext uri="{FF2B5EF4-FFF2-40B4-BE49-F238E27FC236}">
                    <a16:creationId xmlns:a16="http://schemas.microsoft.com/office/drawing/2014/main" id="{1E6F1A31-7813-4C4E-B2DB-AD7F699E305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61647" y="3603124"/>
                <a:ext cx="366498" cy="299714"/>
              </a:xfrm>
              <a:prstGeom prst="rect">
                <a:avLst/>
              </a:prstGeom>
            </p:spPr>
          </p:pic>
        </p:grpSp>
        <p:grpSp>
          <p:nvGrpSpPr>
            <p:cNvPr id="160" name="Group 159">
              <a:extLst>
                <a:ext uri="{FF2B5EF4-FFF2-40B4-BE49-F238E27FC236}">
                  <a16:creationId xmlns:a16="http://schemas.microsoft.com/office/drawing/2014/main" id="{1C4B0B2E-FA7B-E440-9246-25736661D4FD}"/>
                </a:ext>
              </a:extLst>
            </p:cNvPr>
            <p:cNvGrpSpPr/>
            <p:nvPr/>
          </p:nvGrpSpPr>
          <p:grpSpPr>
            <a:xfrm>
              <a:off x="10581933" y="3893636"/>
              <a:ext cx="499628" cy="499628"/>
              <a:chOff x="5189793" y="3476335"/>
              <a:chExt cx="499628" cy="499628"/>
            </a:xfrm>
          </p:grpSpPr>
          <p:sp>
            <p:nvSpPr>
              <p:cNvPr id="161" name="Text Placeholder 8">
                <a:extLst>
                  <a:ext uri="{FF2B5EF4-FFF2-40B4-BE49-F238E27FC236}">
                    <a16:creationId xmlns:a16="http://schemas.microsoft.com/office/drawing/2014/main" id="{B07D49ED-E5A4-1A48-8F47-61BBEED0B85C}"/>
                  </a:ext>
                </a:extLst>
              </p:cNvPr>
              <p:cNvSpPr txBox="1">
                <a:spLocks noChangeAspect="1"/>
              </p:cNvSpPr>
              <p:nvPr/>
            </p:nvSpPr>
            <p:spPr>
              <a:xfrm>
                <a:off x="5189793" y="3476335"/>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p:txBody>
          </p:sp>
          <p:pic>
            <p:nvPicPr>
              <p:cNvPr id="162" name="Graphic 161">
                <a:extLst>
                  <a:ext uri="{FF2B5EF4-FFF2-40B4-BE49-F238E27FC236}">
                    <a16:creationId xmlns:a16="http://schemas.microsoft.com/office/drawing/2014/main" id="{1B6FBC32-AAFB-EE4C-97B7-C34528440F0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261647" y="3603124"/>
                <a:ext cx="366498" cy="299714"/>
              </a:xfrm>
              <a:prstGeom prst="rect">
                <a:avLst/>
              </a:prstGeom>
            </p:spPr>
          </p:pic>
        </p:grpSp>
      </p:grpSp>
    </p:spTree>
    <p:extLst>
      <p:ext uri="{BB962C8B-B14F-4D97-AF65-F5344CB8AC3E}">
        <p14:creationId xmlns:p14="http://schemas.microsoft.com/office/powerpoint/2010/main" val="58537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250"/>
                                        <p:tgtEl>
                                          <p:spTgt spid="115"/>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250"/>
                                        <p:tgtEl>
                                          <p:spTgt spid="56"/>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wipe(up)">
                                      <p:cBhvr>
                                        <p:cTn id="15" dur="250"/>
                                        <p:tgtEl>
                                          <p:spTgt spid="6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250"/>
                                        <p:tgtEl>
                                          <p:spTgt spid="12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50"/>
                                        <p:tgtEl>
                                          <p:spTgt spid="59"/>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54"/>
                                        </p:tgtEl>
                                        <p:attrNameLst>
                                          <p:attrName>style.visibility</p:attrName>
                                        </p:attrNameLst>
                                      </p:cBhvr>
                                      <p:to>
                                        <p:strVal val="visible"/>
                                      </p:to>
                                    </p:set>
                                    <p:animEffect transition="in" filter="fade">
                                      <p:cBhvr>
                                        <p:cTn id="27" dur="250"/>
                                        <p:tgtEl>
                                          <p:spTgt spid="154"/>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up)">
                                      <p:cBhvr>
                                        <p:cTn id="31" dur="250"/>
                                        <p:tgtEl>
                                          <p:spTgt spid="81"/>
                                        </p:tgtEl>
                                      </p:cBhvr>
                                    </p:animEffect>
                                  </p:childTnLst>
                                </p:cTn>
                              </p:par>
                            </p:childTnLst>
                          </p:cTn>
                        </p:par>
                        <p:par>
                          <p:cTn id="32" fill="hold">
                            <p:stCondLst>
                              <p:cond delay="1750"/>
                            </p:stCondLst>
                            <p:childTnLst>
                              <p:par>
                                <p:cTn id="33" presetID="22" presetClass="entr" presetSubtype="1" fill="hold" nodeType="after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up)">
                                      <p:cBhvr>
                                        <p:cTn id="35" dur="250"/>
                                        <p:tgtEl>
                                          <p:spTgt spid="95"/>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5" name="Title 4">
            <a:extLst>
              <a:ext uri="{FF2B5EF4-FFF2-40B4-BE49-F238E27FC236}">
                <a16:creationId xmlns:a16="http://schemas.microsoft.com/office/drawing/2014/main" id="{F2686AE4-E4FC-9C4E-B506-DA6E0D927C51}"/>
              </a:ext>
            </a:extLst>
          </p:cNvPr>
          <p:cNvSpPr>
            <a:spLocks noGrp="1"/>
          </p:cNvSpPr>
          <p:nvPr>
            <p:ph type="title"/>
          </p:nvPr>
        </p:nvSpPr>
        <p:spPr/>
        <p:txBody>
          <a:bodyPr>
            <a:normAutofit fontScale="90000"/>
          </a:bodyPr>
          <a:lstStyle/>
          <a:p>
            <a:r>
              <a:rPr lang="en-US" dirty="0" err="1"/>
              <a:t>Semarchy</a:t>
            </a:r>
            <a:r>
              <a:rPr lang="en-US" dirty="0"/>
              <a:t> – Jitterbit </a:t>
            </a:r>
          </a:p>
        </p:txBody>
      </p:sp>
      <p:cxnSp>
        <p:nvCxnSpPr>
          <p:cNvPr id="21" name="Straight Arrow Connector 20">
            <a:extLst>
              <a:ext uri="{FF2B5EF4-FFF2-40B4-BE49-F238E27FC236}">
                <a16:creationId xmlns:a16="http://schemas.microsoft.com/office/drawing/2014/main" id="{08A915E1-F885-8547-AB4C-52FDAB27DD1E}"/>
              </a:ext>
            </a:extLst>
          </p:cNvPr>
          <p:cNvCxnSpPr>
            <a:cxnSpLocks/>
            <a:stCxn id="58" idx="6"/>
            <a:endCxn id="51" idx="2"/>
          </p:cNvCxnSpPr>
          <p:nvPr/>
        </p:nvCxnSpPr>
        <p:spPr>
          <a:xfrm>
            <a:off x="1667606" y="3416511"/>
            <a:ext cx="913432" cy="0"/>
          </a:xfrm>
          <a:prstGeom prst="straightConnector1">
            <a:avLst/>
          </a:prstGeom>
          <a:ln w="38100" cap="rnd">
            <a:solidFill>
              <a:schemeClr val="accent5"/>
            </a:solidFill>
            <a:prstDash val="sysDot"/>
            <a:round/>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EF993A8-E4AC-DB40-9AF9-A3E11CC21E16}"/>
              </a:ext>
            </a:extLst>
          </p:cNvPr>
          <p:cNvGrpSpPr/>
          <p:nvPr/>
        </p:nvGrpSpPr>
        <p:grpSpPr>
          <a:xfrm>
            <a:off x="9943744" y="3659277"/>
            <a:ext cx="717375" cy="1075937"/>
            <a:chOff x="9943744" y="3659277"/>
            <a:chExt cx="717375" cy="1075937"/>
          </a:xfrm>
        </p:grpSpPr>
        <p:cxnSp>
          <p:nvCxnSpPr>
            <p:cNvPr id="27" name="Straight Arrow Connector 26">
              <a:extLst>
                <a:ext uri="{FF2B5EF4-FFF2-40B4-BE49-F238E27FC236}">
                  <a16:creationId xmlns:a16="http://schemas.microsoft.com/office/drawing/2014/main" id="{A1F69EF4-F4D2-9140-A0FE-6CFA1A2AD5E2}"/>
                </a:ext>
              </a:extLst>
            </p:cNvPr>
            <p:cNvCxnSpPr>
              <a:cxnSpLocks/>
              <a:stCxn id="67" idx="5"/>
              <a:endCxn id="55" idx="1"/>
            </p:cNvCxnSpPr>
            <p:nvPr/>
          </p:nvCxnSpPr>
          <p:spPr>
            <a:xfrm>
              <a:off x="9943744" y="3739621"/>
              <a:ext cx="717375" cy="692120"/>
            </a:xfrm>
            <a:prstGeom prst="straightConnector1">
              <a:avLst/>
            </a:prstGeom>
            <a:ln w="38100" cap="rnd" cmpd="sng" algn="ctr">
              <a:solidFill>
                <a:schemeClr val="tx1">
                  <a:lumMod val="20000"/>
                  <a:lumOff val="80000"/>
                </a:schemeClr>
              </a:solidFill>
              <a:prstDash val="sysDot"/>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36C4ECD1-4706-084D-B99C-5A45F841444D}"/>
                </a:ext>
              </a:extLst>
            </p:cNvPr>
            <p:cNvSpPr txBox="1"/>
            <p:nvPr/>
          </p:nvSpPr>
          <p:spPr>
            <a:xfrm rot="2700000">
              <a:off x="9667058" y="4074135"/>
              <a:ext cx="1075937"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A3838">
                      <a:lumMod val="20000"/>
                      <a:lumOff val="80000"/>
                    </a:srgbClr>
                  </a:solidFill>
                  <a:effectLst/>
                  <a:uLnTx/>
                  <a:uFillTx/>
                  <a:latin typeface="Calibri" panose="020F0502020204030204"/>
                  <a:ea typeface="+mn-ea"/>
                  <a:cs typeface="+mn-cs"/>
                </a:rPr>
                <a:t>Update Accounts</a:t>
              </a:r>
            </a:p>
          </p:txBody>
        </p:sp>
      </p:grpSp>
      <p:cxnSp>
        <p:nvCxnSpPr>
          <p:cNvPr id="32" name="Straight Arrow Connector 31">
            <a:extLst>
              <a:ext uri="{FF2B5EF4-FFF2-40B4-BE49-F238E27FC236}">
                <a16:creationId xmlns:a16="http://schemas.microsoft.com/office/drawing/2014/main" id="{6389C037-ADD0-5445-A48E-3AE980DF8634}"/>
              </a:ext>
            </a:extLst>
          </p:cNvPr>
          <p:cNvCxnSpPr>
            <a:cxnSpLocks/>
            <a:stCxn id="64" idx="6"/>
            <a:endCxn id="80" idx="2"/>
          </p:cNvCxnSpPr>
          <p:nvPr/>
        </p:nvCxnSpPr>
        <p:spPr>
          <a:xfrm>
            <a:off x="6053052" y="3416511"/>
            <a:ext cx="1098192" cy="1"/>
          </a:xfrm>
          <a:prstGeom prst="straightConnector1">
            <a:avLst/>
          </a:prstGeom>
          <a:ln w="38100" cap="rnd">
            <a:solidFill>
              <a:schemeClr val="accent5"/>
            </a:solidFill>
            <a:prstDash val="sysDot"/>
            <a:round/>
            <a:tailEnd type="triangle"/>
          </a:ln>
        </p:spPr>
        <p:style>
          <a:lnRef idx="1">
            <a:schemeClr val="accent1"/>
          </a:lnRef>
          <a:fillRef idx="0">
            <a:schemeClr val="accent1"/>
          </a:fillRef>
          <a:effectRef idx="0">
            <a:schemeClr val="accent1"/>
          </a:effectRef>
          <a:fontRef idx="minor">
            <a:schemeClr val="tx1"/>
          </a:fontRef>
        </p:style>
      </p:cxnSp>
      <p:grpSp>
        <p:nvGrpSpPr>
          <p:cNvPr id="33" name="2">
            <a:extLst>
              <a:ext uri="{FF2B5EF4-FFF2-40B4-BE49-F238E27FC236}">
                <a16:creationId xmlns:a16="http://schemas.microsoft.com/office/drawing/2014/main" id="{37ED23E2-ED43-F042-9EBE-EEDD2FB2C7D3}"/>
              </a:ext>
            </a:extLst>
          </p:cNvPr>
          <p:cNvGrpSpPr/>
          <p:nvPr/>
        </p:nvGrpSpPr>
        <p:grpSpPr>
          <a:xfrm>
            <a:off x="2950831" y="1686034"/>
            <a:ext cx="1515868" cy="400110"/>
            <a:chOff x="2950831" y="1686034"/>
            <a:chExt cx="1515868" cy="400110"/>
          </a:xfrm>
        </p:grpSpPr>
        <p:sp>
          <p:nvSpPr>
            <p:cNvPr id="34" name="TextBox 33">
              <a:extLst>
                <a:ext uri="{FF2B5EF4-FFF2-40B4-BE49-F238E27FC236}">
                  <a16:creationId xmlns:a16="http://schemas.microsoft.com/office/drawing/2014/main" id="{25B3684A-2608-5448-B967-86CC29D9FF40}"/>
                </a:ext>
              </a:extLst>
            </p:cNvPr>
            <p:cNvSpPr txBox="1"/>
            <p:nvPr/>
          </p:nvSpPr>
          <p:spPr>
            <a:xfrm>
              <a:off x="3288171" y="1686034"/>
              <a:ext cx="1178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t>Webhook Product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t>Push Notification</a:t>
              </a:r>
            </a:p>
          </p:txBody>
        </p:sp>
        <p:sp>
          <p:nvSpPr>
            <p:cNvPr id="35" name="Oval 34">
              <a:extLst>
                <a:ext uri="{FF2B5EF4-FFF2-40B4-BE49-F238E27FC236}">
                  <a16:creationId xmlns:a16="http://schemas.microsoft.com/office/drawing/2014/main" id="{ED4B9B16-8FA2-3B4A-AD1B-933CF2F3ED0D}"/>
                </a:ext>
              </a:extLst>
            </p:cNvPr>
            <p:cNvSpPr/>
            <p:nvPr/>
          </p:nvSpPr>
          <p:spPr>
            <a:xfrm>
              <a:off x="2950831" y="1703209"/>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grpSp>
      <p:grpSp>
        <p:nvGrpSpPr>
          <p:cNvPr id="36" name="1">
            <a:extLst>
              <a:ext uri="{FF2B5EF4-FFF2-40B4-BE49-F238E27FC236}">
                <a16:creationId xmlns:a16="http://schemas.microsoft.com/office/drawing/2014/main" id="{C6313C46-4C17-8447-B4AA-50BB73E7D575}"/>
              </a:ext>
            </a:extLst>
          </p:cNvPr>
          <p:cNvGrpSpPr/>
          <p:nvPr/>
        </p:nvGrpSpPr>
        <p:grpSpPr>
          <a:xfrm>
            <a:off x="1488854" y="2653057"/>
            <a:ext cx="1405261" cy="400110"/>
            <a:chOff x="1488854" y="2653057"/>
            <a:chExt cx="1405261" cy="400110"/>
          </a:xfrm>
        </p:grpSpPr>
        <p:sp>
          <p:nvSpPr>
            <p:cNvPr id="37" name="TextBox 36">
              <a:extLst>
                <a:ext uri="{FF2B5EF4-FFF2-40B4-BE49-F238E27FC236}">
                  <a16:creationId xmlns:a16="http://schemas.microsoft.com/office/drawing/2014/main" id="{DE68A565-A3F2-7A4B-B04C-4819AB43EA34}"/>
                </a:ext>
              </a:extLst>
            </p:cNvPr>
            <p:cNvSpPr txBox="1"/>
            <p:nvPr/>
          </p:nvSpPr>
          <p:spPr>
            <a:xfrm>
              <a:off x="1826194" y="2653057"/>
              <a:ext cx="10679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t>Update Fin.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t>via Form</a:t>
              </a:r>
            </a:p>
          </p:txBody>
        </p:sp>
        <p:sp>
          <p:nvSpPr>
            <p:cNvPr id="38" name="Oval 37">
              <a:extLst>
                <a:ext uri="{FF2B5EF4-FFF2-40B4-BE49-F238E27FC236}">
                  <a16:creationId xmlns:a16="http://schemas.microsoft.com/office/drawing/2014/main" id="{E7C1E673-E5F7-F443-A074-47CE5C708D18}"/>
                </a:ext>
              </a:extLst>
            </p:cNvPr>
            <p:cNvSpPr/>
            <p:nvPr/>
          </p:nvSpPr>
          <p:spPr>
            <a:xfrm>
              <a:off x="1488854" y="2670232"/>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grpSp>
      <p:grpSp>
        <p:nvGrpSpPr>
          <p:cNvPr id="39" name="3">
            <a:extLst>
              <a:ext uri="{FF2B5EF4-FFF2-40B4-BE49-F238E27FC236}">
                <a16:creationId xmlns:a16="http://schemas.microsoft.com/office/drawing/2014/main" id="{5C1D73E4-D858-7046-87E1-C9E982E6D9F0}"/>
              </a:ext>
            </a:extLst>
          </p:cNvPr>
          <p:cNvGrpSpPr/>
          <p:nvPr/>
        </p:nvGrpSpPr>
        <p:grpSpPr>
          <a:xfrm>
            <a:off x="3403215" y="4830963"/>
            <a:ext cx="1838072" cy="400110"/>
            <a:chOff x="3403215" y="4830963"/>
            <a:chExt cx="1838072" cy="400110"/>
          </a:xfrm>
        </p:grpSpPr>
        <p:sp>
          <p:nvSpPr>
            <p:cNvPr id="40" name="TextBox 39">
              <a:extLst>
                <a:ext uri="{FF2B5EF4-FFF2-40B4-BE49-F238E27FC236}">
                  <a16:creationId xmlns:a16="http://schemas.microsoft.com/office/drawing/2014/main" id="{972E7890-3AE7-5145-A395-F7855950F0B4}"/>
                </a:ext>
              </a:extLst>
            </p:cNvPr>
            <p:cNvSpPr txBox="1"/>
            <p:nvPr/>
          </p:nvSpPr>
          <p:spPr>
            <a:xfrm>
              <a:off x="3740555" y="4830963"/>
              <a:ext cx="15007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t>Pull Data from </a:t>
              </a:r>
              <a:r>
                <a:rPr kumimoji="0" lang="en-US" sz="1000" b="1" i="0" u="none" strike="noStrike" kern="1200" cap="none" spc="0" normalizeH="0" baseline="0" noProof="0" dirty="0" err="1">
                  <a:ln>
                    <a:noFill/>
                  </a:ln>
                  <a:solidFill>
                    <a:srgbClr val="2F93E2"/>
                  </a:solidFill>
                  <a:effectLst/>
                  <a:uLnTx/>
                  <a:uFillTx/>
                  <a:latin typeface="Calibri" panose="020F0502020204030204"/>
                  <a:ea typeface="+mn-ea"/>
                  <a:cs typeface="+mn-cs"/>
                </a:rPr>
                <a:t>Semarchy</a:t>
              </a:r>
              <a:b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br>
              <a:r>
                <a:rPr kumimoji="0" lang="en-US" sz="1000" b="1" i="0" u="none" strike="noStrike" kern="1200" cap="none" spc="0" normalizeH="0" baseline="0" noProof="0" dirty="0">
                  <a:ln>
                    <a:noFill/>
                  </a:ln>
                  <a:solidFill>
                    <a:srgbClr val="2F93E2"/>
                  </a:solidFill>
                  <a:effectLst/>
                  <a:uLnTx/>
                  <a:uFillTx/>
                  <a:latin typeface="Calibri" panose="020F0502020204030204"/>
                  <a:ea typeface="+mn-ea"/>
                  <a:cs typeface="+mn-cs"/>
                </a:rPr>
                <a:t>based on Accounts</a:t>
              </a:r>
            </a:p>
          </p:txBody>
        </p:sp>
        <p:sp>
          <p:nvSpPr>
            <p:cNvPr id="41" name="Oval 40">
              <a:extLst>
                <a:ext uri="{FF2B5EF4-FFF2-40B4-BE49-F238E27FC236}">
                  <a16:creationId xmlns:a16="http://schemas.microsoft.com/office/drawing/2014/main" id="{046474EA-34AA-644D-8145-E25551B40B28}"/>
                </a:ext>
              </a:extLst>
            </p:cNvPr>
            <p:cNvSpPr/>
            <p:nvPr/>
          </p:nvSpPr>
          <p:spPr>
            <a:xfrm>
              <a:off x="3403215" y="4848138"/>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grpSp>
      <p:cxnSp>
        <p:nvCxnSpPr>
          <p:cNvPr id="42" name="Straight Connector 18">
            <a:extLst>
              <a:ext uri="{FF2B5EF4-FFF2-40B4-BE49-F238E27FC236}">
                <a16:creationId xmlns:a16="http://schemas.microsoft.com/office/drawing/2014/main" id="{2B1ADD3F-40DE-8941-89DE-4B38B513C6EF}"/>
              </a:ext>
            </a:extLst>
          </p:cNvPr>
          <p:cNvCxnSpPr>
            <a:cxnSpLocks/>
            <a:stCxn id="51" idx="4"/>
            <a:endCxn id="64" idx="4"/>
          </p:cNvCxnSpPr>
          <p:nvPr/>
        </p:nvCxnSpPr>
        <p:spPr>
          <a:xfrm rot="16200000" flipH="1">
            <a:off x="4317045" y="2960084"/>
            <a:ext cx="12700" cy="2193013"/>
          </a:xfrm>
          <a:prstGeom prst="curvedConnector3">
            <a:avLst>
              <a:gd name="adj1" fmla="val 5571433"/>
            </a:avLst>
          </a:prstGeom>
          <a:ln w="38100" cap="rnd">
            <a:solidFill>
              <a:schemeClr val="accent5"/>
            </a:solidFill>
            <a:prstDash val="sysDot"/>
            <a:roun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608759F-D952-8F4C-8DBF-18F7B3D370A1}"/>
              </a:ext>
            </a:extLst>
          </p:cNvPr>
          <p:cNvCxnSpPr>
            <a:cxnSpLocks/>
            <a:stCxn id="80" idx="6"/>
            <a:endCxn id="67" idx="2"/>
          </p:cNvCxnSpPr>
          <p:nvPr/>
        </p:nvCxnSpPr>
        <p:spPr>
          <a:xfrm>
            <a:off x="8065644" y="3416512"/>
            <a:ext cx="1097611" cy="0"/>
          </a:xfrm>
          <a:prstGeom prst="straightConnector1">
            <a:avLst/>
          </a:prstGeom>
          <a:ln w="38100" cap="rnd">
            <a:solidFill>
              <a:schemeClr val="accent5"/>
            </a:solidFill>
            <a:prstDash val="sysDot"/>
            <a:round/>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CFC4F620-9BC1-B542-8517-FB3A435F14C6}"/>
              </a:ext>
            </a:extLst>
          </p:cNvPr>
          <p:cNvGrpSpPr/>
          <p:nvPr/>
        </p:nvGrpSpPr>
        <p:grpSpPr>
          <a:xfrm>
            <a:off x="9691904" y="2387663"/>
            <a:ext cx="1026243" cy="705739"/>
            <a:chOff x="9691904" y="2387663"/>
            <a:chExt cx="1026243" cy="705739"/>
          </a:xfrm>
        </p:grpSpPr>
        <p:cxnSp>
          <p:nvCxnSpPr>
            <p:cNvPr id="45" name="Straight Arrow Connector 44">
              <a:extLst>
                <a:ext uri="{FF2B5EF4-FFF2-40B4-BE49-F238E27FC236}">
                  <a16:creationId xmlns:a16="http://schemas.microsoft.com/office/drawing/2014/main" id="{5AE93F37-B4FA-5040-A81C-E06CE90EB10F}"/>
                </a:ext>
              </a:extLst>
            </p:cNvPr>
            <p:cNvCxnSpPr>
              <a:cxnSpLocks/>
              <a:stCxn id="67" idx="7"/>
              <a:endCxn id="48" idx="3"/>
            </p:cNvCxnSpPr>
            <p:nvPr/>
          </p:nvCxnSpPr>
          <p:spPr>
            <a:xfrm flipV="1">
              <a:off x="9943744" y="2387663"/>
              <a:ext cx="717375" cy="705739"/>
            </a:xfrm>
            <a:prstGeom prst="straightConnector1">
              <a:avLst/>
            </a:prstGeom>
            <a:ln w="38100" cap="rnd">
              <a:solidFill>
                <a:schemeClr val="accent5"/>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B76D997-83E2-1948-976F-05510BCA5852}"/>
                </a:ext>
              </a:extLst>
            </p:cNvPr>
            <p:cNvSpPr txBox="1"/>
            <p:nvPr/>
          </p:nvSpPr>
          <p:spPr>
            <a:xfrm rot="18900000">
              <a:off x="9691904" y="2533704"/>
              <a:ext cx="1026243"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F93E2"/>
                  </a:solidFill>
                  <a:effectLst/>
                  <a:uLnTx/>
                  <a:uFillTx/>
                  <a:latin typeface="Calibri" panose="020F0502020204030204"/>
                  <a:ea typeface="+mn-ea"/>
                  <a:cs typeface="+mn-cs"/>
                </a:rPr>
                <a:t>Update Journals</a:t>
              </a:r>
            </a:p>
          </p:txBody>
        </p:sp>
      </p:grpSp>
      <p:sp>
        <p:nvSpPr>
          <p:cNvPr id="48" name="Text Placeholder 8">
            <a:extLst>
              <a:ext uri="{FF2B5EF4-FFF2-40B4-BE49-F238E27FC236}">
                <a16:creationId xmlns:a16="http://schemas.microsoft.com/office/drawing/2014/main" id="{1669B671-4850-0443-B886-5C969B02E7E3}"/>
              </a:ext>
            </a:extLst>
          </p:cNvPr>
          <p:cNvSpPr txBox="1">
            <a:spLocks noChangeAspect="1"/>
          </p:cNvSpPr>
          <p:nvPr/>
        </p:nvSpPr>
        <p:spPr>
          <a:xfrm>
            <a:off x="10527208" y="1607174"/>
            <a:ext cx="914400" cy="91440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200" b="0" i="0" u="none" strike="noStrike" kern="1200" cap="none" spc="0" normalizeH="0" baseline="0" noProof="0" dirty="0">
              <a:ln>
                <a:noFill/>
              </a:ln>
              <a:solidFill>
                <a:srgbClr val="1E5296"/>
              </a:solidFill>
              <a:effectLst/>
              <a:uLnTx/>
              <a:uFillTx/>
              <a:latin typeface="Salesforce Sans"/>
              <a:sym typeface="Salesforce Sans"/>
            </a:endParaRPr>
          </a:p>
        </p:txBody>
      </p:sp>
      <p:grpSp>
        <p:nvGrpSpPr>
          <p:cNvPr id="50" name="semarchy">
            <a:extLst>
              <a:ext uri="{FF2B5EF4-FFF2-40B4-BE49-F238E27FC236}">
                <a16:creationId xmlns:a16="http://schemas.microsoft.com/office/drawing/2014/main" id="{679DA1C7-CD1E-784D-8D64-255BF50725BC}"/>
              </a:ext>
            </a:extLst>
          </p:cNvPr>
          <p:cNvGrpSpPr/>
          <p:nvPr/>
        </p:nvGrpSpPr>
        <p:grpSpPr>
          <a:xfrm>
            <a:off x="2581038" y="2776431"/>
            <a:ext cx="1279001" cy="1280160"/>
            <a:chOff x="2132390" y="2221385"/>
            <a:chExt cx="1279001" cy="1280160"/>
          </a:xfrm>
        </p:grpSpPr>
        <p:sp>
          <p:nvSpPr>
            <p:cNvPr id="51" name="Text Placeholder 8">
              <a:extLst>
                <a:ext uri="{FF2B5EF4-FFF2-40B4-BE49-F238E27FC236}">
                  <a16:creationId xmlns:a16="http://schemas.microsoft.com/office/drawing/2014/main" id="{1C33725B-656C-FD4A-8C40-B4C3A16B8000}"/>
                </a:ext>
              </a:extLst>
            </p:cNvPr>
            <p:cNvSpPr txBox="1">
              <a:spLocks noChangeAspect="1"/>
            </p:cNvSpPr>
            <p:nvPr/>
          </p:nvSpPr>
          <p:spPr>
            <a:xfrm>
              <a:off x="2132390" y="2221385"/>
              <a:ext cx="1279001" cy="128016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b"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0" i="0" u="none" strike="noStrike" kern="1200" cap="none" spc="0" normalizeH="0" baseline="0" noProof="0" dirty="0">
                <a:ln>
                  <a:noFill/>
                </a:ln>
                <a:solidFill>
                  <a:srgbClr val="3A3838"/>
                </a:solidFill>
                <a:effectLst/>
                <a:uLnTx/>
                <a:uFillTx/>
                <a:latin typeface="Calibri" panose="020F0502020204030204"/>
                <a:sym typeface="Salesforce Sans"/>
              </a:endParaRPr>
            </a:p>
          </p:txBody>
        </p:sp>
        <p:pic>
          <p:nvPicPr>
            <p:cNvPr id="52" name="Picture 51">
              <a:extLst>
                <a:ext uri="{FF2B5EF4-FFF2-40B4-BE49-F238E27FC236}">
                  <a16:creationId xmlns:a16="http://schemas.microsoft.com/office/drawing/2014/main" id="{211967B7-984F-4949-B58F-70C917877E6A}"/>
                </a:ext>
              </a:extLst>
            </p:cNvPr>
            <p:cNvPicPr>
              <a:picLocks noChangeAspect="1"/>
            </p:cNvPicPr>
            <p:nvPr/>
          </p:nvPicPr>
          <p:blipFill>
            <a:blip r:embed="rId3">
              <a:duotone>
                <a:schemeClr val="accent5">
                  <a:shade val="45000"/>
                  <a:satMod val="135000"/>
                </a:schemeClr>
                <a:prstClr val="white"/>
              </a:duotone>
            </a:blip>
            <a:stretch>
              <a:fillRect/>
            </a:stretch>
          </p:blipFill>
          <p:spPr>
            <a:xfrm flipV="1">
              <a:off x="2497672" y="2389831"/>
              <a:ext cx="548437" cy="558187"/>
            </a:xfrm>
            <a:prstGeom prst="rect">
              <a:avLst/>
            </a:prstGeom>
            <a:noFill/>
          </p:spPr>
        </p:pic>
        <p:pic>
          <p:nvPicPr>
            <p:cNvPr id="53" name="Picture 12">
              <a:extLst>
                <a:ext uri="{FF2B5EF4-FFF2-40B4-BE49-F238E27FC236}">
                  <a16:creationId xmlns:a16="http://schemas.microsoft.com/office/drawing/2014/main" id="{52DEBBCD-9009-1044-A015-C286FC829CBD}"/>
                </a:ext>
              </a:extLst>
            </p:cNvPr>
            <p:cNvPicPr>
              <a:picLocks noChangeAspect="1"/>
            </p:cNvPicPr>
            <p:nvPr/>
          </p:nvPicPr>
          <p:blipFill>
            <a:blip r:embed="rId4">
              <a:lum/>
              <a:extLst>
                <a:ext uri="{96DAC541-7B7A-43D3-8B79-37D633B846F1}">
                  <asvg:svgBlip xmlns:asvg="http://schemas.microsoft.com/office/drawing/2016/SVG/main" r:embed="rId5"/>
                </a:ext>
              </a:extLst>
            </a:blip>
            <a:srcRect/>
            <a:stretch/>
          </p:blipFill>
          <p:spPr>
            <a:xfrm>
              <a:off x="2342325" y="3025367"/>
              <a:ext cx="880903" cy="243194"/>
            </a:xfrm>
            <a:prstGeom prst="rect">
              <a:avLst/>
            </a:prstGeom>
          </p:spPr>
        </p:pic>
      </p:grpSp>
      <p:sp>
        <p:nvSpPr>
          <p:cNvPr id="55" name="Text Placeholder 8">
            <a:extLst>
              <a:ext uri="{FF2B5EF4-FFF2-40B4-BE49-F238E27FC236}">
                <a16:creationId xmlns:a16="http://schemas.microsoft.com/office/drawing/2014/main" id="{ED67C5D2-94B0-8645-83A3-1ECCE5C92F96}"/>
              </a:ext>
            </a:extLst>
          </p:cNvPr>
          <p:cNvSpPr txBox="1">
            <a:spLocks noChangeAspect="1"/>
          </p:cNvSpPr>
          <p:nvPr/>
        </p:nvSpPr>
        <p:spPr>
          <a:xfrm>
            <a:off x="10527208" y="4297830"/>
            <a:ext cx="914400" cy="914400"/>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200" b="0" i="0" u="none" strike="noStrike" kern="1200" cap="none" spc="0" normalizeH="0" baseline="0" noProof="0" dirty="0">
              <a:ln>
                <a:noFill/>
              </a:ln>
              <a:solidFill>
                <a:srgbClr val="1E5296"/>
              </a:solidFill>
              <a:effectLst/>
              <a:uLnTx/>
              <a:uFillTx/>
              <a:latin typeface="Salesforce Sans"/>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lang="en-US" sz="1200" b="0" dirty="0"/>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200" b="0" i="0" u="none" strike="noStrike" kern="1200" cap="none" spc="0" normalizeH="0" baseline="0" noProof="0" dirty="0">
              <a:ln>
                <a:noFill/>
              </a:ln>
              <a:solidFill>
                <a:srgbClr val="1E5296"/>
              </a:solidFill>
              <a:effectLst/>
              <a:uLnTx/>
              <a:uFillTx/>
              <a:latin typeface="Salesforce Sans"/>
              <a:sym typeface="Salesforce Sans"/>
            </a:endParaRPr>
          </a:p>
          <a:p>
            <a:pPr marL="0" indent="0" algn="ctr">
              <a:lnSpc>
                <a:spcPct val="100000"/>
              </a:lnSpc>
              <a:spcBef>
                <a:spcPts val="0"/>
              </a:spcBef>
              <a:buClrTx/>
              <a:buSzTx/>
              <a:buNone/>
              <a:defRPr/>
            </a:pPr>
            <a:r>
              <a:rPr lang="en-US" sz="900" b="0" dirty="0">
                <a:solidFill>
                  <a:srgbClr val="3A3838"/>
                </a:solidFill>
                <a:latin typeface="Calibri" panose="020F0502020204030204"/>
                <a:ea typeface="+mn-ea"/>
                <a:cs typeface="+mn-cs"/>
              </a:rPr>
              <a:t>IFRS 17 Calc. Engine</a:t>
            </a:r>
          </a:p>
        </p:txBody>
      </p:sp>
      <p:grpSp>
        <p:nvGrpSpPr>
          <p:cNvPr id="57" name="eU">
            <a:extLst>
              <a:ext uri="{FF2B5EF4-FFF2-40B4-BE49-F238E27FC236}">
                <a16:creationId xmlns:a16="http://schemas.microsoft.com/office/drawing/2014/main" id="{2399D5A0-A713-AA42-8DBA-FE55EE8763AB}"/>
              </a:ext>
            </a:extLst>
          </p:cNvPr>
          <p:cNvGrpSpPr>
            <a:grpSpLocks noChangeAspect="1"/>
          </p:cNvGrpSpPr>
          <p:nvPr/>
        </p:nvGrpSpPr>
        <p:grpSpPr>
          <a:xfrm>
            <a:off x="753206" y="2959311"/>
            <a:ext cx="914400" cy="914400"/>
            <a:chOff x="2189324" y="1717661"/>
            <a:chExt cx="548640" cy="548640"/>
          </a:xfrm>
        </p:grpSpPr>
        <p:sp>
          <p:nvSpPr>
            <p:cNvPr id="58" name="Oval 57">
              <a:extLst>
                <a:ext uri="{FF2B5EF4-FFF2-40B4-BE49-F238E27FC236}">
                  <a16:creationId xmlns:a16="http://schemas.microsoft.com/office/drawing/2014/main" id="{6C2E4CB4-68F4-9643-85C4-17A58DE9BC5E}"/>
                </a:ext>
              </a:extLst>
            </p:cNvPr>
            <p:cNvSpPr>
              <a:spLocks noChangeAspect="1"/>
            </p:cNvSpPr>
            <p:nvPr/>
          </p:nvSpPr>
          <p:spPr>
            <a:xfrm>
              <a:off x="2189324" y="1717661"/>
              <a:ext cx="548640" cy="5486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alibri"/>
                  <a:ea typeface="+mn-ea"/>
                  <a:cs typeface="+mn-cs"/>
                </a:rPr>
                <a:t>End User</a:t>
              </a:r>
            </a:p>
          </p:txBody>
        </p:sp>
        <p:sp>
          <p:nvSpPr>
            <p:cNvPr id="59" name="Freeform: Shape 655">
              <a:extLst>
                <a:ext uri="{FF2B5EF4-FFF2-40B4-BE49-F238E27FC236}">
                  <a16:creationId xmlns:a16="http://schemas.microsoft.com/office/drawing/2014/main" id="{314805C0-E932-5048-9451-F168EA4C1527}"/>
                </a:ext>
              </a:extLst>
            </p:cNvPr>
            <p:cNvSpPr/>
            <p:nvPr/>
          </p:nvSpPr>
          <p:spPr bwMode="gray">
            <a:xfrm>
              <a:off x="2307406" y="1823758"/>
              <a:ext cx="316669" cy="189449"/>
            </a:xfrm>
            <a:custGeom>
              <a:avLst/>
              <a:gdLst>
                <a:gd name="connsiteX0" fmla="*/ 349807 w 441768"/>
                <a:gd name="connsiteY0" fmla="*/ 164502 h 264291"/>
                <a:gd name="connsiteX1" fmla="*/ 413057 w 441768"/>
                <a:gd name="connsiteY1" fmla="*/ 181971 h 264291"/>
                <a:gd name="connsiteX2" fmla="*/ 439313 w 441768"/>
                <a:gd name="connsiteY2" fmla="*/ 231251 h 264291"/>
                <a:gd name="connsiteX3" fmla="*/ 441768 w 441768"/>
                <a:gd name="connsiteY3" fmla="*/ 264291 h 264291"/>
                <a:gd name="connsiteX4" fmla="*/ 408505 w 441768"/>
                <a:gd name="connsiteY4" fmla="*/ 264291 h 264291"/>
                <a:gd name="connsiteX5" fmla="*/ 406272 w 441768"/>
                <a:gd name="connsiteY5" fmla="*/ 234154 h 264291"/>
                <a:gd name="connsiteX6" fmla="*/ 402744 w 441768"/>
                <a:gd name="connsiteY6" fmla="*/ 221511 h 264291"/>
                <a:gd name="connsiteX7" fmla="*/ 387113 w 441768"/>
                <a:gd name="connsiteY7" fmla="*/ 206686 h 264291"/>
                <a:gd name="connsiteX8" fmla="*/ 349807 w 441768"/>
                <a:gd name="connsiteY8" fmla="*/ 199551 h 264291"/>
                <a:gd name="connsiteX9" fmla="*/ 348774 w 441768"/>
                <a:gd name="connsiteY9" fmla="*/ 199663 h 264291"/>
                <a:gd name="connsiteX10" fmla="*/ 347573 w 441768"/>
                <a:gd name="connsiteY10" fmla="*/ 199774 h 264291"/>
                <a:gd name="connsiteX11" fmla="*/ 342128 w 441768"/>
                <a:gd name="connsiteY11" fmla="*/ 181496 h 264291"/>
                <a:gd name="connsiteX12" fmla="*/ 333500 w 441768"/>
                <a:gd name="connsiteY12" fmla="*/ 165395 h 264291"/>
                <a:gd name="connsiteX13" fmla="*/ 341485 w 441768"/>
                <a:gd name="connsiteY13" fmla="*/ 164697 h 264291"/>
                <a:gd name="connsiteX14" fmla="*/ 349807 w 441768"/>
                <a:gd name="connsiteY14" fmla="*/ 164502 h 264291"/>
                <a:gd name="connsiteX15" fmla="*/ 91743 w 441768"/>
                <a:gd name="connsiteY15" fmla="*/ 164502 h 264291"/>
                <a:gd name="connsiteX16" fmla="*/ 100175 w 441768"/>
                <a:gd name="connsiteY16" fmla="*/ 164697 h 264291"/>
                <a:gd name="connsiteX17" fmla="*/ 108272 w 441768"/>
                <a:gd name="connsiteY17" fmla="*/ 165395 h 264291"/>
                <a:gd name="connsiteX18" fmla="*/ 93976 w 441768"/>
                <a:gd name="connsiteY18" fmla="*/ 199774 h 264291"/>
                <a:gd name="connsiteX19" fmla="*/ 92943 w 441768"/>
                <a:gd name="connsiteY19" fmla="*/ 199663 h 264291"/>
                <a:gd name="connsiteX20" fmla="*/ 91743 w 441768"/>
                <a:gd name="connsiteY20" fmla="*/ 199551 h 264291"/>
                <a:gd name="connsiteX21" fmla="*/ 54429 w 441768"/>
                <a:gd name="connsiteY21" fmla="*/ 206695 h 264291"/>
                <a:gd name="connsiteX22" fmla="*/ 38795 w 441768"/>
                <a:gd name="connsiteY22" fmla="*/ 221578 h 264291"/>
                <a:gd name="connsiteX23" fmla="*/ 35266 w 441768"/>
                <a:gd name="connsiteY23" fmla="*/ 234377 h 264291"/>
                <a:gd name="connsiteX24" fmla="*/ 33036 w 441768"/>
                <a:gd name="connsiteY24" fmla="*/ 264291 h 264291"/>
                <a:gd name="connsiteX25" fmla="*/ 0 w 441768"/>
                <a:gd name="connsiteY25" fmla="*/ 264291 h 264291"/>
                <a:gd name="connsiteX26" fmla="*/ 2232 w 441768"/>
                <a:gd name="connsiteY26" fmla="*/ 231475 h 264291"/>
                <a:gd name="connsiteX27" fmla="*/ 28487 w 441768"/>
                <a:gd name="connsiteY27" fmla="*/ 181999 h 264291"/>
                <a:gd name="connsiteX28" fmla="*/ 91743 w 441768"/>
                <a:gd name="connsiteY28" fmla="*/ 164502 h 264291"/>
                <a:gd name="connsiteX29" fmla="*/ 220774 w 441768"/>
                <a:gd name="connsiteY29" fmla="*/ 143082 h 264291"/>
                <a:gd name="connsiteX30" fmla="*/ 293291 w 441768"/>
                <a:gd name="connsiteY30" fmla="*/ 161503 h 264291"/>
                <a:gd name="connsiteX31" fmla="*/ 323460 w 441768"/>
                <a:gd name="connsiteY31" fmla="*/ 213392 h 264291"/>
                <a:gd name="connsiteX32" fmla="*/ 327479 w 441768"/>
                <a:gd name="connsiteY32" fmla="*/ 264291 h 264291"/>
                <a:gd name="connsiteX33" fmla="*/ 294209 w 441768"/>
                <a:gd name="connsiteY33" fmla="*/ 264291 h 264291"/>
                <a:gd name="connsiteX34" fmla="*/ 290190 w 441768"/>
                <a:gd name="connsiteY34" fmla="*/ 215848 h 264291"/>
                <a:gd name="connsiteX35" fmla="*/ 270382 w 441768"/>
                <a:gd name="connsiteY35" fmla="*/ 187617 h 264291"/>
                <a:gd name="connsiteX36" fmla="*/ 220773 w 441768"/>
                <a:gd name="connsiteY36" fmla="*/ 178120 h 264291"/>
                <a:gd name="connsiteX37" fmla="*/ 171148 w 441768"/>
                <a:gd name="connsiteY37" fmla="*/ 187635 h 264291"/>
                <a:gd name="connsiteX38" fmla="*/ 151332 w 441768"/>
                <a:gd name="connsiteY38" fmla="*/ 216071 h 264291"/>
                <a:gd name="connsiteX39" fmla="*/ 151338 w 441768"/>
                <a:gd name="connsiteY39" fmla="*/ 216071 h 264291"/>
                <a:gd name="connsiteX40" fmla="*/ 147314 w 441768"/>
                <a:gd name="connsiteY40" fmla="*/ 264291 h 264291"/>
                <a:gd name="connsiteX41" fmla="*/ 114075 w 441768"/>
                <a:gd name="connsiteY41" fmla="*/ 264291 h 264291"/>
                <a:gd name="connsiteX42" fmla="*/ 118093 w 441768"/>
                <a:gd name="connsiteY42" fmla="*/ 213615 h 264291"/>
                <a:gd name="connsiteX43" fmla="*/ 148256 w 441768"/>
                <a:gd name="connsiteY43" fmla="*/ 161531 h 264291"/>
                <a:gd name="connsiteX44" fmla="*/ 220774 w 441768"/>
                <a:gd name="connsiteY44" fmla="*/ 143082 h 264291"/>
                <a:gd name="connsiteX45" fmla="*/ 349138 w 441768"/>
                <a:gd name="connsiteY45" fmla="*/ 62940 h 264291"/>
                <a:gd name="connsiteX46" fmla="*/ 333759 w 441768"/>
                <a:gd name="connsiteY46" fmla="*/ 67826 h 264291"/>
                <a:gd name="connsiteX47" fmla="*/ 326586 w 441768"/>
                <a:gd name="connsiteY47" fmla="*/ 84605 h 264291"/>
                <a:gd name="connsiteX48" fmla="*/ 333005 w 441768"/>
                <a:gd name="connsiteY48" fmla="*/ 106810 h 264291"/>
                <a:gd name="connsiteX49" fmla="*/ 349138 w 441768"/>
                <a:gd name="connsiteY49" fmla="*/ 115622 h 264291"/>
                <a:gd name="connsiteX50" fmla="*/ 365270 w 441768"/>
                <a:gd name="connsiteY50" fmla="*/ 106810 h 264291"/>
                <a:gd name="connsiteX51" fmla="*/ 371690 w 441768"/>
                <a:gd name="connsiteY51" fmla="*/ 84605 h 264291"/>
                <a:gd name="connsiteX52" fmla="*/ 364517 w 441768"/>
                <a:gd name="connsiteY52" fmla="*/ 67491 h 264291"/>
                <a:gd name="connsiteX53" fmla="*/ 349138 w 441768"/>
                <a:gd name="connsiteY53" fmla="*/ 62940 h 264291"/>
                <a:gd name="connsiteX54" fmla="*/ 85044 w 441768"/>
                <a:gd name="connsiteY54" fmla="*/ 62940 h 264291"/>
                <a:gd name="connsiteX55" fmla="*/ 69663 w 441768"/>
                <a:gd name="connsiteY55" fmla="*/ 67826 h 264291"/>
                <a:gd name="connsiteX56" fmla="*/ 62489 w 441768"/>
                <a:gd name="connsiteY56" fmla="*/ 84605 h 264291"/>
                <a:gd name="connsiteX57" fmla="*/ 68910 w 441768"/>
                <a:gd name="connsiteY57" fmla="*/ 106810 h 264291"/>
                <a:gd name="connsiteX58" fmla="*/ 85044 w 441768"/>
                <a:gd name="connsiteY58" fmla="*/ 115622 h 264291"/>
                <a:gd name="connsiteX59" fmla="*/ 101262 w 441768"/>
                <a:gd name="connsiteY59" fmla="*/ 106810 h 264291"/>
                <a:gd name="connsiteX60" fmla="*/ 107599 w 441768"/>
                <a:gd name="connsiteY60" fmla="*/ 84605 h 264291"/>
                <a:gd name="connsiteX61" fmla="*/ 100425 w 441768"/>
                <a:gd name="connsiteY61" fmla="*/ 67826 h 264291"/>
                <a:gd name="connsiteX62" fmla="*/ 85044 w 441768"/>
                <a:gd name="connsiteY62" fmla="*/ 62940 h 264291"/>
                <a:gd name="connsiteX63" fmla="*/ 217200 w 441768"/>
                <a:gd name="connsiteY63" fmla="*/ 34352 h 264291"/>
                <a:gd name="connsiteX64" fmla="*/ 198410 w 441768"/>
                <a:gd name="connsiteY64" fmla="*/ 41501 h 264291"/>
                <a:gd name="connsiteX65" fmla="*/ 190844 w 441768"/>
                <a:gd name="connsiteY65" fmla="*/ 59383 h 264291"/>
                <a:gd name="connsiteX66" fmla="*/ 198324 w 441768"/>
                <a:gd name="connsiteY66" fmla="*/ 84330 h 264291"/>
                <a:gd name="connsiteX67" fmla="*/ 217194 w 441768"/>
                <a:gd name="connsiteY67" fmla="*/ 94209 h 264291"/>
                <a:gd name="connsiteX68" fmla="*/ 236063 w 441768"/>
                <a:gd name="connsiteY68" fmla="*/ 84330 h 264291"/>
                <a:gd name="connsiteX69" fmla="*/ 243543 w 441768"/>
                <a:gd name="connsiteY69" fmla="*/ 59383 h 264291"/>
                <a:gd name="connsiteX70" fmla="*/ 235979 w 441768"/>
                <a:gd name="connsiteY70" fmla="*/ 41523 h 264291"/>
                <a:gd name="connsiteX71" fmla="*/ 217194 w 441768"/>
                <a:gd name="connsiteY71" fmla="*/ 34380 h 264291"/>
                <a:gd name="connsiteX72" fmla="*/ 349361 w 441768"/>
                <a:gd name="connsiteY72" fmla="*/ 28552 h 264291"/>
                <a:gd name="connsiteX73" fmla="*/ 390167 w 441768"/>
                <a:gd name="connsiteY73" fmla="*/ 44713 h 264291"/>
                <a:gd name="connsiteX74" fmla="*/ 406523 w 441768"/>
                <a:gd name="connsiteY74" fmla="*/ 84828 h 264291"/>
                <a:gd name="connsiteX75" fmla="*/ 398948 w 441768"/>
                <a:gd name="connsiteY75" fmla="*/ 118288 h 264291"/>
                <a:gd name="connsiteX76" fmla="*/ 378670 w 441768"/>
                <a:gd name="connsiteY76" fmla="*/ 141390 h 264291"/>
                <a:gd name="connsiteX77" fmla="*/ 349361 w 441768"/>
                <a:gd name="connsiteY77" fmla="*/ 150008 h 264291"/>
                <a:gd name="connsiteX78" fmla="*/ 320052 w 441768"/>
                <a:gd name="connsiteY78" fmla="*/ 141390 h 264291"/>
                <a:gd name="connsiteX79" fmla="*/ 299775 w 441768"/>
                <a:gd name="connsiteY79" fmla="*/ 118288 h 264291"/>
                <a:gd name="connsiteX80" fmla="*/ 292199 w 441768"/>
                <a:gd name="connsiteY80" fmla="*/ 84828 h 264291"/>
                <a:gd name="connsiteX81" fmla="*/ 308387 w 441768"/>
                <a:gd name="connsiteY81" fmla="*/ 44462 h 264291"/>
                <a:gd name="connsiteX82" fmla="*/ 349361 w 441768"/>
                <a:gd name="connsiteY82" fmla="*/ 28552 h 264291"/>
                <a:gd name="connsiteX83" fmla="*/ 85044 w 441768"/>
                <a:gd name="connsiteY83" fmla="*/ 28552 h 264291"/>
                <a:gd name="connsiteX84" fmla="*/ 126007 w 441768"/>
                <a:gd name="connsiteY84" fmla="*/ 44462 h 264291"/>
                <a:gd name="connsiteX85" fmla="*/ 142183 w 441768"/>
                <a:gd name="connsiteY85" fmla="*/ 84828 h 264291"/>
                <a:gd name="connsiteX86" fmla="*/ 134614 w 441768"/>
                <a:gd name="connsiteY86" fmla="*/ 118288 h 264291"/>
                <a:gd name="connsiteX87" fmla="*/ 114348 w 441768"/>
                <a:gd name="connsiteY87" fmla="*/ 141390 h 264291"/>
                <a:gd name="connsiteX88" fmla="*/ 85044 w 441768"/>
                <a:gd name="connsiteY88" fmla="*/ 150008 h 264291"/>
                <a:gd name="connsiteX89" fmla="*/ 55734 w 441768"/>
                <a:gd name="connsiteY89" fmla="*/ 141390 h 264291"/>
                <a:gd name="connsiteX90" fmla="*/ 35457 w 441768"/>
                <a:gd name="connsiteY90" fmla="*/ 118288 h 264291"/>
                <a:gd name="connsiteX91" fmla="*/ 27883 w 441768"/>
                <a:gd name="connsiteY91" fmla="*/ 84828 h 264291"/>
                <a:gd name="connsiteX92" fmla="*/ 44069 w 441768"/>
                <a:gd name="connsiteY92" fmla="*/ 44462 h 264291"/>
                <a:gd name="connsiteX93" fmla="*/ 85044 w 441768"/>
                <a:gd name="connsiteY93" fmla="*/ 28552 h 264291"/>
                <a:gd name="connsiteX94" fmla="*/ 217194 w 441768"/>
                <a:gd name="connsiteY94" fmla="*/ 0 h 264291"/>
                <a:gd name="connsiteX95" fmla="*/ 248125 w 441768"/>
                <a:gd name="connsiteY95" fmla="*/ 8012 h 264291"/>
                <a:gd name="connsiteX96" fmla="*/ 269778 w 441768"/>
                <a:gd name="connsiteY96" fmla="*/ 29270 h 264291"/>
                <a:gd name="connsiteX97" fmla="*/ 277932 w 441768"/>
                <a:gd name="connsiteY97" fmla="*/ 59606 h 264291"/>
                <a:gd name="connsiteX98" fmla="*/ 269876 w 441768"/>
                <a:gd name="connsiteY98" fmla="*/ 94953 h 264291"/>
                <a:gd name="connsiteX99" fmla="*/ 248324 w 441768"/>
                <a:gd name="connsiteY99" fmla="*/ 119435 h 264291"/>
                <a:gd name="connsiteX100" fmla="*/ 217194 w 441768"/>
                <a:gd name="connsiteY100" fmla="*/ 128588 h 264291"/>
                <a:gd name="connsiteX101" fmla="*/ 186077 w 441768"/>
                <a:gd name="connsiteY101" fmla="*/ 119435 h 264291"/>
                <a:gd name="connsiteX102" fmla="*/ 164541 w 441768"/>
                <a:gd name="connsiteY102" fmla="*/ 94953 h 264291"/>
                <a:gd name="connsiteX103" fmla="*/ 156492 w 441768"/>
                <a:gd name="connsiteY103" fmla="*/ 59606 h 264291"/>
                <a:gd name="connsiteX104" fmla="*/ 164640 w 441768"/>
                <a:gd name="connsiteY104" fmla="*/ 29270 h 264291"/>
                <a:gd name="connsiteX105" fmla="*/ 186276 w 441768"/>
                <a:gd name="connsiteY105" fmla="*/ 8012 h 264291"/>
                <a:gd name="connsiteX106" fmla="*/ 217194 w 441768"/>
                <a:gd name="connsiteY106" fmla="*/ 0 h 264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41768" h="264291">
                  <a:moveTo>
                    <a:pt x="349807" y="164502"/>
                  </a:moveTo>
                  <a:cubicBezTo>
                    <a:pt x="376539" y="164632"/>
                    <a:pt x="397622" y="170455"/>
                    <a:pt x="413057" y="181971"/>
                  </a:cubicBezTo>
                  <a:cubicBezTo>
                    <a:pt x="428491" y="193486"/>
                    <a:pt x="437243" y="209913"/>
                    <a:pt x="439313" y="231251"/>
                  </a:cubicBezTo>
                  <a:lnTo>
                    <a:pt x="441768" y="264291"/>
                  </a:lnTo>
                  <a:lnTo>
                    <a:pt x="408505" y="264291"/>
                  </a:lnTo>
                  <a:lnTo>
                    <a:pt x="406272" y="234154"/>
                  </a:lnTo>
                  <a:cubicBezTo>
                    <a:pt x="406315" y="231126"/>
                    <a:pt x="405140" y="226912"/>
                    <a:pt x="402744" y="221511"/>
                  </a:cubicBezTo>
                  <a:cubicBezTo>
                    <a:pt x="400348" y="216111"/>
                    <a:pt x="395138" y="211169"/>
                    <a:pt x="387113" y="206686"/>
                  </a:cubicBezTo>
                  <a:cubicBezTo>
                    <a:pt x="379088" y="202204"/>
                    <a:pt x="366653" y="199825"/>
                    <a:pt x="349807" y="199551"/>
                  </a:cubicBezTo>
                  <a:cubicBezTo>
                    <a:pt x="349476" y="199560"/>
                    <a:pt x="349132" y="199598"/>
                    <a:pt x="348774" y="199663"/>
                  </a:cubicBezTo>
                  <a:cubicBezTo>
                    <a:pt x="348416" y="199728"/>
                    <a:pt x="348015" y="199765"/>
                    <a:pt x="347573" y="199774"/>
                  </a:cubicBezTo>
                  <a:cubicBezTo>
                    <a:pt x="346331" y="193305"/>
                    <a:pt x="344516" y="187212"/>
                    <a:pt x="342128" y="181496"/>
                  </a:cubicBezTo>
                  <a:cubicBezTo>
                    <a:pt x="339741" y="175780"/>
                    <a:pt x="336864" y="170413"/>
                    <a:pt x="333500" y="165395"/>
                  </a:cubicBezTo>
                  <a:cubicBezTo>
                    <a:pt x="336078" y="165065"/>
                    <a:pt x="338740" y="164832"/>
                    <a:pt x="341485" y="164697"/>
                  </a:cubicBezTo>
                  <a:cubicBezTo>
                    <a:pt x="344232" y="164562"/>
                    <a:pt x="347005" y="164497"/>
                    <a:pt x="349807" y="164502"/>
                  </a:cubicBezTo>
                  <a:close/>
                  <a:moveTo>
                    <a:pt x="91743" y="164502"/>
                  </a:moveTo>
                  <a:cubicBezTo>
                    <a:pt x="94638" y="164497"/>
                    <a:pt x="97448" y="164562"/>
                    <a:pt x="100175" y="164697"/>
                  </a:cubicBezTo>
                  <a:cubicBezTo>
                    <a:pt x="102902" y="164832"/>
                    <a:pt x="105600" y="165065"/>
                    <a:pt x="108272" y="165395"/>
                  </a:cubicBezTo>
                  <a:cubicBezTo>
                    <a:pt x="101385" y="175404"/>
                    <a:pt x="96620" y="186863"/>
                    <a:pt x="93976" y="199774"/>
                  </a:cubicBezTo>
                  <a:cubicBezTo>
                    <a:pt x="93646" y="199765"/>
                    <a:pt x="93301" y="199728"/>
                    <a:pt x="92943" y="199663"/>
                  </a:cubicBezTo>
                  <a:cubicBezTo>
                    <a:pt x="92585" y="199598"/>
                    <a:pt x="92184" y="199560"/>
                    <a:pt x="91743" y="199551"/>
                  </a:cubicBezTo>
                  <a:cubicBezTo>
                    <a:pt x="74893" y="199824"/>
                    <a:pt x="62455" y="202205"/>
                    <a:pt x="54429" y="206695"/>
                  </a:cubicBezTo>
                  <a:cubicBezTo>
                    <a:pt x="46403" y="211184"/>
                    <a:pt x="41191" y="216145"/>
                    <a:pt x="38795" y="221578"/>
                  </a:cubicBezTo>
                  <a:cubicBezTo>
                    <a:pt x="36399" y="227010"/>
                    <a:pt x="35223" y="231276"/>
                    <a:pt x="35266" y="234377"/>
                  </a:cubicBezTo>
                  <a:lnTo>
                    <a:pt x="33036" y="264291"/>
                  </a:lnTo>
                  <a:lnTo>
                    <a:pt x="0" y="264291"/>
                  </a:lnTo>
                  <a:lnTo>
                    <a:pt x="2232" y="231475"/>
                  </a:lnTo>
                  <a:cubicBezTo>
                    <a:pt x="4302" y="210029"/>
                    <a:pt x="13053" y="193537"/>
                    <a:pt x="28487" y="181999"/>
                  </a:cubicBezTo>
                  <a:cubicBezTo>
                    <a:pt x="43920" y="170460"/>
                    <a:pt x="65006" y="164628"/>
                    <a:pt x="91743" y="164502"/>
                  </a:cubicBezTo>
                  <a:close/>
                  <a:moveTo>
                    <a:pt x="220774" y="143082"/>
                  </a:moveTo>
                  <a:cubicBezTo>
                    <a:pt x="251430" y="143222"/>
                    <a:pt x="275603" y="149363"/>
                    <a:pt x="293291" y="161503"/>
                  </a:cubicBezTo>
                  <a:cubicBezTo>
                    <a:pt x="310979" y="173643"/>
                    <a:pt x="321036" y="190939"/>
                    <a:pt x="323460" y="213392"/>
                  </a:cubicBezTo>
                  <a:lnTo>
                    <a:pt x="327479" y="264291"/>
                  </a:lnTo>
                  <a:lnTo>
                    <a:pt x="294209" y="264291"/>
                  </a:lnTo>
                  <a:lnTo>
                    <a:pt x="290190" y="215848"/>
                  </a:lnTo>
                  <a:cubicBezTo>
                    <a:pt x="288859" y="203341"/>
                    <a:pt x="282257" y="193931"/>
                    <a:pt x="270382" y="187617"/>
                  </a:cubicBezTo>
                  <a:cubicBezTo>
                    <a:pt x="258506" y="181303"/>
                    <a:pt x="241970" y="178137"/>
                    <a:pt x="220773" y="178120"/>
                  </a:cubicBezTo>
                  <a:cubicBezTo>
                    <a:pt x="199570" y="178124"/>
                    <a:pt x="183029" y="181296"/>
                    <a:pt x="171148" y="187635"/>
                  </a:cubicBezTo>
                  <a:cubicBezTo>
                    <a:pt x="159267" y="193975"/>
                    <a:pt x="152662" y="203453"/>
                    <a:pt x="151332" y="216071"/>
                  </a:cubicBezTo>
                  <a:lnTo>
                    <a:pt x="151338" y="216071"/>
                  </a:lnTo>
                  <a:lnTo>
                    <a:pt x="147314" y="264291"/>
                  </a:lnTo>
                  <a:lnTo>
                    <a:pt x="114075" y="264291"/>
                  </a:lnTo>
                  <a:lnTo>
                    <a:pt x="118093" y="213615"/>
                  </a:lnTo>
                  <a:cubicBezTo>
                    <a:pt x="120515" y="191056"/>
                    <a:pt x="130569" y="173694"/>
                    <a:pt x="148256" y="161531"/>
                  </a:cubicBezTo>
                  <a:cubicBezTo>
                    <a:pt x="165943" y="149368"/>
                    <a:pt x="190116" y="143218"/>
                    <a:pt x="220774" y="143082"/>
                  </a:cubicBezTo>
                  <a:close/>
                  <a:moveTo>
                    <a:pt x="349138" y="62940"/>
                  </a:moveTo>
                  <a:cubicBezTo>
                    <a:pt x="343412" y="62852"/>
                    <a:pt x="338285" y="64480"/>
                    <a:pt x="333759" y="67826"/>
                  </a:cubicBezTo>
                  <a:cubicBezTo>
                    <a:pt x="329232" y="71171"/>
                    <a:pt x="326841" y="76764"/>
                    <a:pt x="326586" y="84605"/>
                  </a:cubicBezTo>
                  <a:cubicBezTo>
                    <a:pt x="326716" y="93710"/>
                    <a:pt x="328856" y="101111"/>
                    <a:pt x="333005" y="106810"/>
                  </a:cubicBezTo>
                  <a:cubicBezTo>
                    <a:pt x="337154" y="112509"/>
                    <a:pt x="342532" y="115446"/>
                    <a:pt x="349138" y="115622"/>
                  </a:cubicBezTo>
                  <a:cubicBezTo>
                    <a:pt x="355744" y="115446"/>
                    <a:pt x="361121" y="112509"/>
                    <a:pt x="365270" y="106810"/>
                  </a:cubicBezTo>
                  <a:cubicBezTo>
                    <a:pt x="369420" y="101111"/>
                    <a:pt x="371560" y="93710"/>
                    <a:pt x="371690" y="84605"/>
                  </a:cubicBezTo>
                  <a:cubicBezTo>
                    <a:pt x="371434" y="76373"/>
                    <a:pt x="369043" y="70669"/>
                    <a:pt x="364517" y="67491"/>
                  </a:cubicBezTo>
                  <a:cubicBezTo>
                    <a:pt x="359991" y="64313"/>
                    <a:pt x="354864" y="62796"/>
                    <a:pt x="349138" y="62940"/>
                  </a:cubicBezTo>
                  <a:close/>
                  <a:moveTo>
                    <a:pt x="85044" y="62940"/>
                  </a:moveTo>
                  <a:cubicBezTo>
                    <a:pt x="79317" y="62852"/>
                    <a:pt x="74190" y="64480"/>
                    <a:pt x="69663" y="67826"/>
                  </a:cubicBezTo>
                  <a:cubicBezTo>
                    <a:pt x="65136" y="71171"/>
                    <a:pt x="62745" y="76764"/>
                    <a:pt x="62489" y="84605"/>
                  </a:cubicBezTo>
                  <a:cubicBezTo>
                    <a:pt x="62619" y="93710"/>
                    <a:pt x="64760" y="101111"/>
                    <a:pt x="68910" y="106810"/>
                  </a:cubicBezTo>
                  <a:cubicBezTo>
                    <a:pt x="73060" y="112509"/>
                    <a:pt x="78438" y="115446"/>
                    <a:pt x="85044" y="115622"/>
                  </a:cubicBezTo>
                  <a:cubicBezTo>
                    <a:pt x="91748" y="115446"/>
                    <a:pt x="97154" y="112509"/>
                    <a:pt x="101262" y="106810"/>
                  </a:cubicBezTo>
                  <a:cubicBezTo>
                    <a:pt x="105371" y="101111"/>
                    <a:pt x="107483" y="93710"/>
                    <a:pt x="107599" y="84605"/>
                  </a:cubicBezTo>
                  <a:cubicBezTo>
                    <a:pt x="107343" y="76764"/>
                    <a:pt x="104952" y="71171"/>
                    <a:pt x="100425" y="67826"/>
                  </a:cubicBezTo>
                  <a:cubicBezTo>
                    <a:pt x="95899" y="64480"/>
                    <a:pt x="90771" y="62852"/>
                    <a:pt x="85044" y="62940"/>
                  </a:cubicBezTo>
                  <a:close/>
                  <a:moveTo>
                    <a:pt x="217200" y="34352"/>
                  </a:moveTo>
                  <a:cubicBezTo>
                    <a:pt x="209555" y="34500"/>
                    <a:pt x="203292" y="36883"/>
                    <a:pt x="198410" y="41501"/>
                  </a:cubicBezTo>
                  <a:cubicBezTo>
                    <a:pt x="193529" y="46118"/>
                    <a:pt x="191006" y="52079"/>
                    <a:pt x="190844" y="59383"/>
                  </a:cubicBezTo>
                  <a:cubicBezTo>
                    <a:pt x="190993" y="69624"/>
                    <a:pt x="193487" y="77940"/>
                    <a:pt x="198324" y="84330"/>
                  </a:cubicBezTo>
                  <a:cubicBezTo>
                    <a:pt x="203163" y="90720"/>
                    <a:pt x="209453" y="94013"/>
                    <a:pt x="217194" y="94209"/>
                  </a:cubicBezTo>
                  <a:cubicBezTo>
                    <a:pt x="224935" y="94013"/>
                    <a:pt x="231225" y="90720"/>
                    <a:pt x="236063" y="84330"/>
                  </a:cubicBezTo>
                  <a:cubicBezTo>
                    <a:pt x="240901" y="77940"/>
                    <a:pt x="243395" y="69624"/>
                    <a:pt x="243543" y="59383"/>
                  </a:cubicBezTo>
                  <a:cubicBezTo>
                    <a:pt x="243381" y="52090"/>
                    <a:pt x="240860" y="46137"/>
                    <a:pt x="235979" y="41523"/>
                  </a:cubicBezTo>
                  <a:cubicBezTo>
                    <a:pt x="231099" y="36910"/>
                    <a:pt x="224837" y="34529"/>
                    <a:pt x="217194" y="34380"/>
                  </a:cubicBezTo>
                  <a:close/>
                  <a:moveTo>
                    <a:pt x="349361" y="28552"/>
                  </a:moveTo>
                  <a:cubicBezTo>
                    <a:pt x="366006" y="28901"/>
                    <a:pt x="379608" y="34288"/>
                    <a:pt x="390167" y="44713"/>
                  </a:cubicBezTo>
                  <a:cubicBezTo>
                    <a:pt x="400727" y="55138"/>
                    <a:pt x="406179" y="68510"/>
                    <a:pt x="406523" y="84828"/>
                  </a:cubicBezTo>
                  <a:cubicBezTo>
                    <a:pt x="406421" y="97364"/>
                    <a:pt x="403896" y="108517"/>
                    <a:pt x="398948" y="118288"/>
                  </a:cubicBezTo>
                  <a:cubicBezTo>
                    <a:pt x="394000" y="128059"/>
                    <a:pt x="387240" y="135760"/>
                    <a:pt x="378670" y="141390"/>
                  </a:cubicBezTo>
                  <a:cubicBezTo>
                    <a:pt x="370100" y="147021"/>
                    <a:pt x="360330" y="149893"/>
                    <a:pt x="349361" y="150008"/>
                  </a:cubicBezTo>
                  <a:cubicBezTo>
                    <a:pt x="338393" y="149893"/>
                    <a:pt x="328623" y="147021"/>
                    <a:pt x="320052" y="141390"/>
                  </a:cubicBezTo>
                  <a:cubicBezTo>
                    <a:pt x="311482" y="135760"/>
                    <a:pt x="304723" y="128059"/>
                    <a:pt x="299775" y="118288"/>
                  </a:cubicBezTo>
                  <a:cubicBezTo>
                    <a:pt x="294826" y="108517"/>
                    <a:pt x="292301" y="97364"/>
                    <a:pt x="292199" y="84828"/>
                  </a:cubicBezTo>
                  <a:cubicBezTo>
                    <a:pt x="292516" y="68217"/>
                    <a:pt x="297912" y="54761"/>
                    <a:pt x="308387" y="44462"/>
                  </a:cubicBezTo>
                  <a:cubicBezTo>
                    <a:pt x="318864" y="34162"/>
                    <a:pt x="332522" y="28859"/>
                    <a:pt x="349361" y="28552"/>
                  </a:cubicBezTo>
                  <a:close/>
                  <a:moveTo>
                    <a:pt x="85044" y="28552"/>
                  </a:moveTo>
                  <a:cubicBezTo>
                    <a:pt x="101884" y="28859"/>
                    <a:pt x="115538" y="34162"/>
                    <a:pt x="126007" y="44462"/>
                  </a:cubicBezTo>
                  <a:cubicBezTo>
                    <a:pt x="136476" y="54761"/>
                    <a:pt x="141868" y="68217"/>
                    <a:pt x="142183" y="84828"/>
                  </a:cubicBezTo>
                  <a:cubicBezTo>
                    <a:pt x="142081" y="97364"/>
                    <a:pt x="139559" y="108517"/>
                    <a:pt x="134614" y="118288"/>
                  </a:cubicBezTo>
                  <a:cubicBezTo>
                    <a:pt x="129670" y="128059"/>
                    <a:pt x="122915" y="135760"/>
                    <a:pt x="114348" y="141390"/>
                  </a:cubicBezTo>
                  <a:cubicBezTo>
                    <a:pt x="105781" y="147021"/>
                    <a:pt x="96013" y="149893"/>
                    <a:pt x="85044" y="150008"/>
                  </a:cubicBezTo>
                  <a:cubicBezTo>
                    <a:pt x="74074" y="149893"/>
                    <a:pt x="64304" y="147021"/>
                    <a:pt x="55734" y="141390"/>
                  </a:cubicBezTo>
                  <a:cubicBezTo>
                    <a:pt x="47163" y="135760"/>
                    <a:pt x="40405" y="128059"/>
                    <a:pt x="35457" y="118288"/>
                  </a:cubicBezTo>
                  <a:cubicBezTo>
                    <a:pt x="30509" y="108517"/>
                    <a:pt x="27984" y="97364"/>
                    <a:pt x="27883" y="84828"/>
                  </a:cubicBezTo>
                  <a:cubicBezTo>
                    <a:pt x="28199" y="68217"/>
                    <a:pt x="33594" y="54761"/>
                    <a:pt x="44069" y="44462"/>
                  </a:cubicBezTo>
                  <a:cubicBezTo>
                    <a:pt x="54544" y="34162"/>
                    <a:pt x="68202" y="28859"/>
                    <a:pt x="85044" y="28552"/>
                  </a:cubicBezTo>
                  <a:close/>
                  <a:moveTo>
                    <a:pt x="217194" y="0"/>
                  </a:moveTo>
                  <a:cubicBezTo>
                    <a:pt x="228699" y="116"/>
                    <a:pt x="239010" y="2787"/>
                    <a:pt x="248125" y="8012"/>
                  </a:cubicBezTo>
                  <a:cubicBezTo>
                    <a:pt x="257240" y="13238"/>
                    <a:pt x="264458" y="20324"/>
                    <a:pt x="269778" y="29270"/>
                  </a:cubicBezTo>
                  <a:cubicBezTo>
                    <a:pt x="275097" y="38216"/>
                    <a:pt x="277815" y="48328"/>
                    <a:pt x="277932" y="59606"/>
                  </a:cubicBezTo>
                  <a:cubicBezTo>
                    <a:pt x="277824" y="72827"/>
                    <a:pt x="275138" y="84609"/>
                    <a:pt x="269876" y="94953"/>
                  </a:cubicBezTo>
                  <a:cubicBezTo>
                    <a:pt x="264616" y="105296"/>
                    <a:pt x="257431" y="113457"/>
                    <a:pt x="248324" y="119435"/>
                  </a:cubicBezTo>
                  <a:cubicBezTo>
                    <a:pt x="239217" y="125413"/>
                    <a:pt x="228840" y="128464"/>
                    <a:pt x="217194" y="128588"/>
                  </a:cubicBezTo>
                  <a:cubicBezTo>
                    <a:pt x="205551" y="128464"/>
                    <a:pt x="195179" y="125413"/>
                    <a:pt x="186077" y="119435"/>
                  </a:cubicBezTo>
                  <a:cubicBezTo>
                    <a:pt x="176976" y="113457"/>
                    <a:pt x="169797" y="105296"/>
                    <a:pt x="164541" y="94953"/>
                  </a:cubicBezTo>
                  <a:cubicBezTo>
                    <a:pt x="159284" y="84609"/>
                    <a:pt x="156601" y="72827"/>
                    <a:pt x="156492" y="59606"/>
                  </a:cubicBezTo>
                  <a:cubicBezTo>
                    <a:pt x="156609" y="48328"/>
                    <a:pt x="159325" y="38216"/>
                    <a:pt x="164640" y="29270"/>
                  </a:cubicBezTo>
                  <a:cubicBezTo>
                    <a:pt x="169954" y="20324"/>
                    <a:pt x="177166" y="13238"/>
                    <a:pt x="186276" y="8012"/>
                  </a:cubicBezTo>
                  <a:cubicBezTo>
                    <a:pt x="195385" y="2787"/>
                    <a:pt x="205692" y="116"/>
                    <a:pt x="2171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60" name="jitterbit">
            <a:extLst>
              <a:ext uri="{FF2B5EF4-FFF2-40B4-BE49-F238E27FC236}">
                <a16:creationId xmlns:a16="http://schemas.microsoft.com/office/drawing/2014/main" id="{074A28B7-D3BF-CF43-87F0-0065ECED1842}"/>
              </a:ext>
            </a:extLst>
          </p:cNvPr>
          <p:cNvGrpSpPr/>
          <p:nvPr/>
        </p:nvGrpSpPr>
        <p:grpSpPr>
          <a:xfrm>
            <a:off x="4773471" y="2776431"/>
            <a:ext cx="1280160" cy="1280160"/>
            <a:chOff x="5537693" y="1624315"/>
            <a:chExt cx="1280160" cy="1280160"/>
          </a:xfrm>
        </p:grpSpPr>
        <p:grpSp>
          <p:nvGrpSpPr>
            <p:cNvPr id="61" name="Group 60">
              <a:extLst>
                <a:ext uri="{FF2B5EF4-FFF2-40B4-BE49-F238E27FC236}">
                  <a16:creationId xmlns:a16="http://schemas.microsoft.com/office/drawing/2014/main" id="{174E0E67-8430-0444-9048-0FDF1E4420F3}"/>
                </a:ext>
              </a:extLst>
            </p:cNvPr>
            <p:cNvGrpSpPr>
              <a:grpSpLocks noChangeAspect="1"/>
            </p:cNvGrpSpPr>
            <p:nvPr/>
          </p:nvGrpSpPr>
          <p:grpSpPr>
            <a:xfrm>
              <a:off x="5538273" y="1624315"/>
              <a:ext cx="1279001" cy="1280160"/>
              <a:chOff x="6060791" y="4935946"/>
              <a:chExt cx="1242458" cy="1242458"/>
            </a:xfrm>
          </p:grpSpPr>
          <p:sp>
            <p:nvSpPr>
              <p:cNvPr id="64" name="Text Placeholder 8">
                <a:extLst>
                  <a:ext uri="{FF2B5EF4-FFF2-40B4-BE49-F238E27FC236}">
                    <a16:creationId xmlns:a16="http://schemas.microsoft.com/office/drawing/2014/main" id="{B2AA337F-F95D-7044-BFB1-862ADE813859}"/>
                  </a:ext>
                </a:extLst>
              </p:cNvPr>
              <p:cNvSpPr txBox="1">
                <a:spLocks noChangeAspect="1"/>
              </p:cNvSpPr>
              <p:nvPr/>
            </p:nvSpPr>
            <p:spPr>
              <a:xfrm>
                <a:off x="6060791" y="4935946"/>
                <a:ext cx="1242458" cy="124245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0" i="0" u="none" strike="noStrike" kern="1200" cap="none" spc="-30" normalizeH="0" baseline="0" noProof="0" dirty="0">
                    <a:ln>
                      <a:noFill/>
                    </a:ln>
                    <a:solidFill>
                      <a:srgbClr val="3A3838"/>
                    </a:solidFill>
                    <a:effectLst/>
                    <a:uLnTx/>
                    <a:uFillTx/>
                    <a:latin typeface="Calibri" panose="020F0502020204030204"/>
                    <a:sym typeface="Salesforce Sans"/>
                  </a:rPr>
                  <a:t>Harmony Platform</a:t>
                </a:r>
              </a:p>
            </p:txBody>
          </p:sp>
          <p:pic>
            <p:nvPicPr>
              <p:cNvPr id="65" name="Picture Placeholder 81">
                <a:extLst>
                  <a:ext uri="{FF2B5EF4-FFF2-40B4-BE49-F238E27FC236}">
                    <a16:creationId xmlns:a16="http://schemas.microsoft.com/office/drawing/2014/main" id="{54414978-1F72-B642-810C-EF42F9AFD1D3}"/>
                  </a:ext>
                </a:extLst>
              </p:cNvPr>
              <p:cNvPicPr>
                <a:picLocks noChangeAspect="1"/>
              </p:cNvPicPr>
              <p:nvPr/>
            </p:nvPicPr>
            <p:blipFill rotWithShape="1">
              <a:blip r:embed="rId6"/>
              <a:srcRect l="13442" t="13442" r="13442" b="13442"/>
              <a:stretch/>
            </p:blipFill>
            <p:spPr>
              <a:xfrm>
                <a:off x="6481541" y="5029791"/>
                <a:ext cx="415424" cy="415423"/>
              </a:xfrm>
              <a:prstGeom prst="ellipse">
                <a:avLst/>
              </a:prstGeom>
            </p:spPr>
          </p:pic>
        </p:grpSp>
        <p:sp>
          <p:nvSpPr>
            <p:cNvPr id="62" name="Chord 61">
              <a:extLst>
                <a:ext uri="{FF2B5EF4-FFF2-40B4-BE49-F238E27FC236}">
                  <a16:creationId xmlns:a16="http://schemas.microsoft.com/office/drawing/2014/main" id="{E54D2BB8-97D6-3544-B23B-69A71C69FF87}"/>
                </a:ext>
              </a:extLst>
            </p:cNvPr>
            <p:cNvSpPr>
              <a:spLocks noChangeAspect="1"/>
            </p:cNvSpPr>
            <p:nvPr/>
          </p:nvSpPr>
          <p:spPr>
            <a:xfrm>
              <a:off x="5537693" y="1624315"/>
              <a:ext cx="1280160" cy="1280160"/>
            </a:xfrm>
            <a:prstGeom prst="chord">
              <a:avLst>
                <a:gd name="adj1" fmla="val 852471"/>
                <a:gd name="adj2" fmla="val 9948737"/>
              </a:avLst>
            </a:prstGeom>
            <a:gradFill>
              <a:gsLst>
                <a:gs pos="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3" name="Picture 14">
              <a:extLst>
                <a:ext uri="{FF2B5EF4-FFF2-40B4-BE49-F238E27FC236}">
                  <a16:creationId xmlns:a16="http://schemas.microsoft.com/office/drawing/2014/main" id="{016B8729-AFA1-B04C-84C1-B91124DA366F}"/>
                </a:ext>
              </a:extLst>
            </p:cNvPr>
            <p:cNvPicPr>
              <a:picLocks noChangeAspect="1"/>
            </p:cNvPicPr>
            <p:nvPr/>
          </p:nvPicPr>
          <p:blipFill>
            <a:blip r:embed="rId7">
              <a:lum bright="100000"/>
              <a:extLst>
                <a:ext uri="{96DAC541-7B7A-43D3-8B79-37D633B846F1}">
                  <asvg:svgBlip xmlns:asvg="http://schemas.microsoft.com/office/drawing/2016/SVG/main" r:embed="rId8"/>
                </a:ext>
              </a:extLst>
            </a:blip>
            <a:srcRect/>
            <a:stretch/>
          </p:blipFill>
          <p:spPr>
            <a:xfrm>
              <a:off x="5717126" y="2366773"/>
              <a:ext cx="912905" cy="456453"/>
            </a:xfrm>
            <a:prstGeom prst="rect">
              <a:avLst/>
            </a:prstGeom>
          </p:spPr>
        </p:pic>
      </p:grpSp>
      <p:grpSp>
        <p:nvGrpSpPr>
          <p:cNvPr id="66" name="ERP">
            <a:extLst>
              <a:ext uri="{FF2B5EF4-FFF2-40B4-BE49-F238E27FC236}">
                <a16:creationId xmlns:a16="http://schemas.microsoft.com/office/drawing/2014/main" id="{1B191F55-583C-4642-AED7-38AD986473B0}"/>
              </a:ext>
            </a:extLst>
          </p:cNvPr>
          <p:cNvGrpSpPr>
            <a:grpSpLocks noChangeAspect="1"/>
          </p:cNvGrpSpPr>
          <p:nvPr/>
        </p:nvGrpSpPr>
        <p:grpSpPr>
          <a:xfrm>
            <a:off x="9163255" y="2959566"/>
            <a:ext cx="914400" cy="913891"/>
            <a:chOff x="5836665" y="4813865"/>
            <a:chExt cx="545903" cy="545903"/>
          </a:xfrm>
        </p:grpSpPr>
        <p:sp>
          <p:nvSpPr>
            <p:cNvPr id="67" name="Oval 66">
              <a:extLst>
                <a:ext uri="{FF2B5EF4-FFF2-40B4-BE49-F238E27FC236}">
                  <a16:creationId xmlns:a16="http://schemas.microsoft.com/office/drawing/2014/main" id="{3BCEB473-8FE0-D343-B260-92ED07D641C7}"/>
                </a:ext>
              </a:extLst>
            </p:cNvPr>
            <p:cNvSpPr>
              <a:spLocks noChangeAspect="1"/>
            </p:cNvSpPr>
            <p:nvPr/>
          </p:nvSpPr>
          <p:spPr>
            <a:xfrm>
              <a:off x="5836665" y="4813865"/>
              <a:ext cx="545903" cy="545903"/>
            </a:xfrm>
            <a:prstGeom prst="ellipse">
              <a:avLst/>
            </a:prstGeom>
            <a:solidFill>
              <a:schemeClr val="bg1"/>
            </a:solidFill>
            <a:ln>
              <a:noFill/>
            </a:ln>
            <a:effectLst>
              <a:outerShdw blurRad="190500" sx="105000" sy="105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rPr>
                <a:t>Dynamic ERP Routing</a:t>
              </a:r>
            </a:p>
          </p:txBody>
        </p:sp>
        <p:sp>
          <p:nvSpPr>
            <p:cNvPr id="68" name="Freeform: Shape 476">
              <a:extLst>
                <a:ext uri="{FF2B5EF4-FFF2-40B4-BE49-F238E27FC236}">
                  <a16:creationId xmlns:a16="http://schemas.microsoft.com/office/drawing/2014/main" id="{C177373A-A039-2549-8351-2F537AF18D7B}"/>
                </a:ext>
              </a:extLst>
            </p:cNvPr>
            <p:cNvSpPr/>
            <p:nvPr/>
          </p:nvSpPr>
          <p:spPr bwMode="gray">
            <a:xfrm>
              <a:off x="5958427" y="4894150"/>
              <a:ext cx="288266" cy="170422"/>
            </a:xfrm>
            <a:custGeom>
              <a:avLst/>
              <a:gdLst/>
              <a:ahLst/>
              <a:cxnLst/>
              <a:rect l="l" t="t" r="r" b="b"/>
              <a:pathLst>
                <a:path w="444447" h="262756">
                  <a:moveTo>
                    <a:pt x="131258" y="0"/>
                  </a:moveTo>
                  <a:lnTo>
                    <a:pt x="262740" y="131267"/>
                  </a:lnTo>
                  <a:lnTo>
                    <a:pt x="202022" y="191989"/>
                  </a:lnTo>
                  <a:lnTo>
                    <a:pt x="222335" y="212080"/>
                  </a:lnTo>
                  <a:lnTo>
                    <a:pt x="303144" y="131267"/>
                  </a:lnTo>
                  <a:lnTo>
                    <a:pt x="197110" y="25227"/>
                  </a:lnTo>
                  <a:lnTo>
                    <a:pt x="222335" y="0"/>
                  </a:lnTo>
                  <a:lnTo>
                    <a:pt x="353593" y="131267"/>
                  </a:lnTo>
                  <a:lnTo>
                    <a:pt x="293099" y="191989"/>
                  </a:lnTo>
                  <a:lnTo>
                    <a:pt x="313189" y="212080"/>
                  </a:lnTo>
                  <a:lnTo>
                    <a:pt x="393998" y="131267"/>
                  </a:lnTo>
                  <a:lnTo>
                    <a:pt x="287964" y="25227"/>
                  </a:lnTo>
                  <a:lnTo>
                    <a:pt x="313189" y="0"/>
                  </a:lnTo>
                  <a:lnTo>
                    <a:pt x="444447" y="131267"/>
                  </a:lnTo>
                  <a:lnTo>
                    <a:pt x="313189" y="262756"/>
                  </a:lnTo>
                  <a:lnTo>
                    <a:pt x="267651" y="217215"/>
                  </a:lnTo>
                  <a:lnTo>
                    <a:pt x="222335" y="262756"/>
                  </a:lnTo>
                  <a:lnTo>
                    <a:pt x="176797" y="217215"/>
                  </a:lnTo>
                  <a:lnTo>
                    <a:pt x="131258" y="262756"/>
                  </a:lnTo>
                  <a:lnTo>
                    <a:pt x="0" y="131267"/>
                  </a:lnTo>
                  <a:lnTo>
                    <a:pt x="131258" y="0"/>
                  </a:lnTo>
                  <a:close/>
                  <a:moveTo>
                    <a:pt x="131258" y="50453"/>
                  </a:moveTo>
                  <a:lnTo>
                    <a:pt x="50449" y="131267"/>
                  </a:lnTo>
                  <a:lnTo>
                    <a:pt x="131258" y="212080"/>
                  </a:lnTo>
                  <a:lnTo>
                    <a:pt x="212290" y="131267"/>
                  </a:lnTo>
                  <a:lnTo>
                    <a:pt x="131258" y="5045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5379B"/>
                </a:solidFill>
                <a:effectLst/>
                <a:uLnTx/>
                <a:uFillTx/>
                <a:latin typeface="Calibri" panose="020F0502020204030204"/>
                <a:ea typeface="+mn-ea"/>
                <a:cs typeface="+mn-cs"/>
              </a:endParaRPr>
            </a:p>
          </p:txBody>
        </p:sp>
      </p:grpSp>
      <p:sp>
        <p:nvSpPr>
          <p:cNvPr id="69" name="5">
            <a:extLst>
              <a:ext uri="{FF2B5EF4-FFF2-40B4-BE49-F238E27FC236}">
                <a16:creationId xmlns:a16="http://schemas.microsoft.com/office/drawing/2014/main" id="{AA1B7D2F-D154-594D-9C8B-D0CE1C42E944}"/>
              </a:ext>
            </a:extLst>
          </p:cNvPr>
          <p:cNvSpPr/>
          <p:nvPr/>
        </p:nvSpPr>
        <p:spPr>
          <a:xfrm>
            <a:off x="8979074" y="2959566"/>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5</a:t>
            </a:r>
          </a:p>
        </p:txBody>
      </p:sp>
      <p:grpSp>
        <p:nvGrpSpPr>
          <p:cNvPr id="70" name="API">
            <a:extLst>
              <a:ext uri="{FF2B5EF4-FFF2-40B4-BE49-F238E27FC236}">
                <a16:creationId xmlns:a16="http://schemas.microsoft.com/office/drawing/2014/main" id="{7E0EDEE8-D093-7A47-B2EA-99E291F427CB}"/>
              </a:ext>
            </a:extLst>
          </p:cNvPr>
          <p:cNvGrpSpPr/>
          <p:nvPr/>
        </p:nvGrpSpPr>
        <p:grpSpPr>
          <a:xfrm>
            <a:off x="3226889" y="1897707"/>
            <a:ext cx="2193013" cy="885074"/>
            <a:chOff x="3226889" y="1897707"/>
            <a:chExt cx="2193013" cy="885074"/>
          </a:xfrm>
        </p:grpSpPr>
        <p:cxnSp>
          <p:nvCxnSpPr>
            <p:cNvPr id="71" name="Straight Connector 18">
              <a:extLst>
                <a:ext uri="{FF2B5EF4-FFF2-40B4-BE49-F238E27FC236}">
                  <a16:creationId xmlns:a16="http://schemas.microsoft.com/office/drawing/2014/main" id="{32FA57B0-57D4-D446-A727-27ADCD0A36AB}"/>
                </a:ext>
              </a:extLst>
            </p:cNvPr>
            <p:cNvCxnSpPr>
              <a:cxnSpLocks/>
              <a:stCxn id="64" idx="0"/>
              <a:endCxn id="51" idx="0"/>
            </p:cNvCxnSpPr>
            <p:nvPr/>
          </p:nvCxnSpPr>
          <p:spPr>
            <a:xfrm rot="16200000" flipV="1">
              <a:off x="4317046" y="1679924"/>
              <a:ext cx="12700" cy="2193013"/>
            </a:xfrm>
            <a:prstGeom prst="curvedConnector3">
              <a:avLst>
                <a:gd name="adj1" fmla="val 5057142"/>
              </a:avLst>
            </a:prstGeom>
            <a:ln w="38100" cap="rnd">
              <a:solidFill>
                <a:schemeClr val="accent5"/>
              </a:solidFill>
              <a:prstDash val="sysDot"/>
              <a:round/>
              <a:headEnd type="triangle"/>
              <a:tailEnd type="non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370CCF00-805A-BB4C-A2A1-372D5DDCDCBB}"/>
                </a:ext>
              </a:extLst>
            </p:cNvPr>
            <p:cNvGrpSpPr/>
            <p:nvPr/>
          </p:nvGrpSpPr>
          <p:grpSpPr>
            <a:xfrm>
              <a:off x="4417886" y="1897707"/>
              <a:ext cx="627910" cy="627910"/>
              <a:chOff x="3908509" y="1077034"/>
              <a:chExt cx="627910" cy="627910"/>
            </a:xfrm>
          </p:grpSpPr>
          <p:sp>
            <p:nvSpPr>
              <p:cNvPr id="73" name="Oval 72">
                <a:extLst>
                  <a:ext uri="{FF2B5EF4-FFF2-40B4-BE49-F238E27FC236}">
                    <a16:creationId xmlns:a16="http://schemas.microsoft.com/office/drawing/2014/main" id="{8539750D-6EB8-F248-8CAC-6A85C6BAFDDA}"/>
                  </a:ext>
                </a:extLst>
              </p:cNvPr>
              <p:cNvSpPr/>
              <p:nvPr/>
            </p:nvSpPr>
            <p:spPr>
              <a:xfrm>
                <a:off x="3908509" y="1077034"/>
                <a:ext cx="627910" cy="627910"/>
              </a:xfrm>
              <a:prstGeom prst="ellipse">
                <a:avLst/>
              </a:prstGeom>
              <a:solidFill>
                <a:schemeClr val="bg1"/>
              </a:solidFill>
              <a:ln w="38100" cap="rnd">
                <a:solidFill>
                  <a:schemeClr val="accent5"/>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4" name="Group 73">
                <a:extLst>
                  <a:ext uri="{FF2B5EF4-FFF2-40B4-BE49-F238E27FC236}">
                    <a16:creationId xmlns:a16="http://schemas.microsoft.com/office/drawing/2014/main" id="{C2079E23-7BD2-1B4C-9017-C8F73A5A8B73}"/>
                  </a:ext>
                </a:extLst>
              </p:cNvPr>
              <p:cNvGrpSpPr/>
              <p:nvPr/>
            </p:nvGrpSpPr>
            <p:grpSpPr>
              <a:xfrm>
                <a:off x="3972650" y="1141175"/>
                <a:ext cx="499628" cy="499628"/>
                <a:chOff x="6919150" y="2498869"/>
                <a:chExt cx="499628" cy="499628"/>
              </a:xfrm>
            </p:grpSpPr>
            <p:sp>
              <p:nvSpPr>
                <p:cNvPr id="75" name="Text Placeholder 8">
                  <a:extLst>
                    <a:ext uri="{FF2B5EF4-FFF2-40B4-BE49-F238E27FC236}">
                      <a16:creationId xmlns:a16="http://schemas.microsoft.com/office/drawing/2014/main" id="{8E868311-66AB-374F-869F-0E798A49410F}"/>
                    </a:ext>
                  </a:extLst>
                </p:cNvPr>
                <p:cNvSpPr txBox="1">
                  <a:spLocks noChangeAspect="1"/>
                </p:cNvSpPr>
                <p:nvPr/>
              </p:nvSpPr>
              <p:spPr>
                <a:xfrm>
                  <a:off x="6919150" y="2498869"/>
                  <a:ext cx="499628" cy="499628"/>
                </a:xfrm>
                <a:prstGeom prst="ellipse">
                  <a:avLst/>
                </a:prstGeom>
                <a:solidFill>
                  <a:schemeClr val="bg1"/>
                </a:solidFill>
                <a:ln>
                  <a:noFill/>
                </a:ln>
                <a:effectLst>
                  <a:outerShdw blurRad="190500" sx="105000" sy="105000" algn="ctr" rotWithShape="0">
                    <a:prstClr val="black">
                      <a:alpha val="15000"/>
                    </a:prstClr>
                  </a:outerShdw>
                </a:effectLst>
              </p:spPr>
              <p:txBody>
                <a:bodyPr spcFirstLastPara="1" wrap="square" lIns="0" tIns="0" rIns="0" bIns="0" anchor="ctr" anchorCtr="1">
                  <a:noAutofit/>
                </a:bodyPr>
                <a:lstStyle>
                  <a:defPPr marR="0" lvl="0" algn="l" rtl="0">
                    <a:lnSpc>
                      <a:spcPct val="100000"/>
                    </a:lnSpc>
                    <a:spcBef>
                      <a:spcPts val="0"/>
                    </a:spcBef>
                    <a:spcAft>
                      <a:spcPts val="0"/>
                    </a:spcAft>
                  </a:defPPr>
                  <a:lvl1pPr marL="457200" marR="0" lvl="0" indent="-260350" algn="l" rtl="0">
                    <a:lnSpc>
                      <a:spcPct val="90000"/>
                    </a:lnSpc>
                    <a:spcBef>
                      <a:spcPts val="900"/>
                    </a:spcBef>
                    <a:spcAft>
                      <a:spcPts val="0"/>
                    </a:spcAft>
                    <a:buClr>
                      <a:srgbClr val="FFFFFF"/>
                    </a:buClr>
                    <a:buSzPts val="500"/>
                    <a:buFont typeface="Salesforce Sans"/>
                    <a:buChar char="​"/>
                    <a:defRPr sz="1600" b="1" i="0" u="none" strike="noStrike" cap="none">
                      <a:solidFill>
                        <a:srgbClr val="1E5296"/>
                      </a:solidFill>
                      <a:latin typeface="Salesforce Sans"/>
                      <a:ea typeface="Salesforce Sans"/>
                      <a:cs typeface="Salesforce Sans"/>
                      <a:sym typeface="Salesforce Sans"/>
                    </a:defRPr>
                  </a:lvl1pPr>
                  <a:lvl2pPr marL="914400" marR="0" lvl="1" indent="-260350" algn="l" rtl="0">
                    <a:lnSpc>
                      <a:spcPct val="90000"/>
                    </a:lnSpc>
                    <a:spcBef>
                      <a:spcPts val="500"/>
                    </a:spcBef>
                    <a:spcAft>
                      <a:spcPts val="0"/>
                    </a:spcAft>
                    <a:buClr>
                      <a:srgbClr val="FFFFFF"/>
                    </a:buClr>
                    <a:buSzPts val="500"/>
                    <a:buFont typeface="Salesforce Sans"/>
                    <a:buChar char="​"/>
                    <a:defRPr sz="1300" b="0" i="0" u="none" strike="noStrike" cap="none">
                      <a:solidFill>
                        <a:srgbClr val="1E5296"/>
                      </a:solidFill>
                      <a:latin typeface="Salesforce Sans"/>
                      <a:ea typeface="Salesforce Sans"/>
                      <a:cs typeface="Salesforce Sans"/>
                      <a:sym typeface="Salesforce Sans"/>
                    </a:defRPr>
                  </a:lvl2pPr>
                  <a:lvl3pPr marL="1371600" marR="0" lvl="2" indent="-260350" algn="l" rtl="0">
                    <a:lnSpc>
                      <a:spcPct val="90000"/>
                    </a:lnSpc>
                    <a:spcBef>
                      <a:spcPts val="500"/>
                    </a:spcBef>
                    <a:spcAft>
                      <a:spcPts val="0"/>
                    </a:spcAft>
                    <a:buClr>
                      <a:srgbClr val="1E5296"/>
                    </a:buClr>
                    <a:buSzPts val="500"/>
                    <a:buFont typeface="Salesforce Sans"/>
                    <a:buChar char="•"/>
                    <a:defRPr sz="1100" b="1" i="0" u="none" strike="noStrike" cap="none">
                      <a:solidFill>
                        <a:srgbClr val="1E5296"/>
                      </a:solidFill>
                      <a:latin typeface="Salesforce Sans"/>
                      <a:ea typeface="Salesforce Sans"/>
                      <a:cs typeface="Salesforce Sans"/>
                      <a:sym typeface="Salesforce Sans"/>
                    </a:defRPr>
                  </a:lvl3pPr>
                  <a:lvl4pPr marL="1828800" marR="0" lvl="3" indent="-260350" algn="l" rtl="0">
                    <a:lnSpc>
                      <a:spcPct val="90000"/>
                    </a:lnSpc>
                    <a:spcBef>
                      <a:spcPts val="500"/>
                    </a:spcBef>
                    <a:spcAft>
                      <a:spcPts val="0"/>
                    </a:spcAft>
                    <a:buClr>
                      <a:srgbClr val="434448"/>
                    </a:buClr>
                    <a:buSzPts val="500"/>
                    <a:buFont typeface="Salesforce Sans"/>
                    <a:buChar char="•"/>
                    <a:defRPr sz="900" b="1" i="0" u="none" strike="noStrike" cap="none">
                      <a:solidFill>
                        <a:srgbClr val="434448"/>
                      </a:solidFill>
                      <a:latin typeface="Salesforce Sans"/>
                      <a:ea typeface="Salesforce Sans"/>
                      <a:cs typeface="Salesforce Sans"/>
                      <a:sym typeface="Salesforce Sans"/>
                    </a:defRPr>
                  </a:lvl4pPr>
                  <a:lvl5pPr marL="2286000" marR="0" lvl="4" indent="-260350" algn="l" rtl="0">
                    <a:lnSpc>
                      <a:spcPct val="90000"/>
                    </a:lnSpc>
                    <a:spcBef>
                      <a:spcPts val="300"/>
                    </a:spcBef>
                    <a:spcAft>
                      <a:spcPts val="0"/>
                    </a:spcAft>
                    <a:buClr>
                      <a:srgbClr val="1E5296"/>
                    </a:buClr>
                    <a:buSzPts val="500"/>
                    <a:buFont typeface="Salesforce Sans"/>
                    <a:buChar char="​"/>
                    <a:defRPr sz="1800" b="1" i="0" u="none" strike="noStrike" cap="none">
                      <a:solidFill>
                        <a:srgbClr val="1E5296"/>
                      </a:solidFill>
                      <a:latin typeface="Salesforce Sans"/>
                      <a:ea typeface="Salesforce Sans"/>
                      <a:cs typeface="Salesforce Sans"/>
                      <a:sym typeface="Salesforce Sans"/>
                    </a:defRPr>
                  </a:lvl5pPr>
                  <a:lvl6pPr marL="2743200" marR="0" lvl="5"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6pPr>
                  <a:lvl7pPr marL="3200400" marR="0" lvl="6"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7pPr>
                  <a:lvl8pPr marL="3657600" marR="0" lvl="7"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8pPr>
                  <a:lvl9pPr marL="4114800" marR="0" lvl="8" indent="-228600" algn="l" rtl="0">
                    <a:lnSpc>
                      <a:spcPct val="90000"/>
                    </a:lnSpc>
                    <a:spcBef>
                      <a:spcPts val="900"/>
                    </a:spcBef>
                    <a:spcAft>
                      <a:spcPts val="0"/>
                    </a:spcAft>
                    <a:buClr>
                      <a:srgbClr val="FFFFFF"/>
                    </a:buClr>
                    <a:buSzPts val="700"/>
                    <a:buFont typeface="Salesforce Sans"/>
                    <a:buNone/>
                    <a:defRPr sz="1600" b="1" i="0" u="none" strike="noStrike" cap="none">
                      <a:solidFill>
                        <a:srgbClr val="1E5296"/>
                      </a:solidFill>
                      <a:latin typeface="Salesforce Sans"/>
                      <a:ea typeface="Salesforce Sans"/>
                      <a:cs typeface="Salesforce Sans"/>
                      <a:sym typeface="Salesforce Sans"/>
                    </a:defRPr>
                  </a:lvl9pPr>
                </a:lstStyle>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endPar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endParaRPr>
                </a:p>
                <a:p>
                  <a:pPr marL="0" marR="0" lvl="0" indent="0" algn="ctr" defTabSz="914400" rtl="0" eaLnBrk="1" fontAlgn="auto" latinLnBrk="0" hangingPunct="1">
                    <a:lnSpc>
                      <a:spcPct val="90000"/>
                    </a:lnSpc>
                    <a:spcBef>
                      <a:spcPts val="0"/>
                    </a:spcBef>
                    <a:spcAft>
                      <a:spcPts val="0"/>
                    </a:spcAft>
                    <a:buClr>
                      <a:srgbClr val="FFFFFF"/>
                    </a:buClr>
                    <a:buSzPts val="500"/>
                    <a:buFont typeface="Salesforce Sans"/>
                    <a:buNone/>
                    <a:tabLst/>
                    <a:defRPr/>
                  </a:pPr>
                  <a:r>
                    <a:rPr kumimoji="0" lang="en-US" sz="1000" b="1" i="0" u="none" strike="noStrike" kern="1200" cap="none" spc="0" normalizeH="0" baseline="0" noProof="0" dirty="0">
                      <a:ln>
                        <a:noFill/>
                      </a:ln>
                      <a:solidFill>
                        <a:srgbClr val="00B886"/>
                      </a:solidFill>
                      <a:effectLst/>
                      <a:uLnTx/>
                      <a:uFillTx/>
                      <a:latin typeface="Calibri" panose="020F0502020204030204"/>
                      <a:sym typeface="Salesforce Sans"/>
                    </a:rPr>
                    <a:t>API</a:t>
                  </a:r>
                </a:p>
              </p:txBody>
            </p:sp>
            <p:grpSp>
              <p:nvGrpSpPr>
                <p:cNvPr id="76" name="Group 75">
                  <a:extLst>
                    <a:ext uri="{FF2B5EF4-FFF2-40B4-BE49-F238E27FC236}">
                      <a16:creationId xmlns:a16="http://schemas.microsoft.com/office/drawing/2014/main" id="{FCDBA4C3-A5A0-114E-AC47-1D5F9C55282E}"/>
                    </a:ext>
                  </a:extLst>
                </p:cNvPr>
                <p:cNvGrpSpPr/>
                <p:nvPr/>
              </p:nvGrpSpPr>
              <p:grpSpPr>
                <a:xfrm>
                  <a:off x="7011105" y="2559771"/>
                  <a:ext cx="320297" cy="249033"/>
                  <a:chOff x="5160521" y="2270141"/>
                  <a:chExt cx="168729" cy="131188"/>
                </a:xfrm>
                <a:solidFill>
                  <a:schemeClr val="accent3"/>
                </a:solidFill>
              </p:grpSpPr>
              <p:sp>
                <p:nvSpPr>
                  <p:cNvPr id="77" name="Freeform 76">
                    <a:extLst>
                      <a:ext uri="{FF2B5EF4-FFF2-40B4-BE49-F238E27FC236}">
                        <a16:creationId xmlns:a16="http://schemas.microsoft.com/office/drawing/2014/main" id="{FC164F3B-B0F2-C54A-8BC9-F00E7E3A0EF4}"/>
                      </a:ext>
                    </a:extLst>
                  </p:cNvPr>
                  <p:cNvSpPr/>
                  <p:nvPr/>
                </p:nvSpPr>
                <p:spPr>
                  <a:xfrm rot="764577">
                    <a:off x="5193173" y="2270141"/>
                    <a:ext cx="136077" cy="129521"/>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sp>
                <p:nvSpPr>
                  <p:cNvPr id="78" name="Freeform 77">
                    <a:extLst>
                      <a:ext uri="{FF2B5EF4-FFF2-40B4-BE49-F238E27FC236}">
                        <a16:creationId xmlns:a16="http://schemas.microsoft.com/office/drawing/2014/main" id="{CEB52B61-49B1-1A4E-AA3C-B899FB193D16}"/>
                      </a:ext>
                    </a:extLst>
                  </p:cNvPr>
                  <p:cNvSpPr/>
                  <p:nvPr/>
                </p:nvSpPr>
                <p:spPr>
                  <a:xfrm rot="764577">
                    <a:off x="5160521" y="2343836"/>
                    <a:ext cx="60403" cy="57493"/>
                  </a:xfrm>
                  <a:custGeom>
                    <a:avLst/>
                    <a:gdLst/>
                    <a:ahLst/>
                    <a:cxnLst/>
                    <a:rect l="l" t="t" r="r" b="b"/>
                    <a:pathLst>
                      <a:path w="582086" h="554040">
                        <a:moveTo>
                          <a:pt x="381410" y="0"/>
                        </a:moveTo>
                        <a:lnTo>
                          <a:pt x="384526" y="1246"/>
                        </a:lnTo>
                        <a:cubicBezTo>
                          <a:pt x="386188" y="1661"/>
                          <a:pt x="389719" y="2804"/>
                          <a:pt x="395120" y="4674"/>
                        </a:cubicBezTo>
                        <a:cubicBezTo>
                          <a:pt x="400522" y="6543"/>
                          <a:pt x="405092" y="8309"/>
                          <a:pt x="408831" y="9971"/>
                        </a:cubicBezTo>
                        <a:lnTo>
                          <a:pt x="411947" y="11841"/>
                        </a:lnTo>
                        <a:lnTo>
                          <a:pt x="410701" y="14957"/>
                        </a:lnTo>
                        <a:cubicBezTo>
                          <a:pt x="407793" y="22435"/>
                          <a:pt x="405403" y="29083"/>
                          <a:pt x="403534" y="34900"/>
                        </a:cubicBezTo>
                        <a:cubicBezTo>
                          <a:pt x="401664" y="40716"/>
                          <a:pt x="399483" y="47364"/>
                          <a:pt x="396990" y="54843"/>
                        </a:cubicBezTo>
                        <a:cubicBezTo>
                          <a:pt x="391589" y="71046"/>
                          <a:pt x="389719" y="87250"/>
                          <a:pt x="391381" y="103454"/>
                        </a:cubicBezTo>
                        <a:cubicBezTo>
                          <a:pt x="392628" y="120073"/>
                          <a:pt x="396886" y="135342"/>
                          <a:pt x="404157" y="149260"/>
                        </a:cubicBezTo>
                        <a:cubicBezTo>
                          <a:pt x="411428" y="163179"/>
                          <a:pt x="421088" y="175331"/>
                          <a:pt x="433137" y="185718"/>
                        </a:cubicBezTo>
                        <a:cubicBezTo>
                          <a:pt x="445186" y="196105"/>
                          <a:pt x="459520" y="203999"/>
                          <a:pt x="476139" y="209401"/>
                        </a:cubicBezTo>
                        <a:cubicBezTo>
                          <a:pt x="481955" y="211063"/>
                          <a:pt x="487357" y="212413"/>
                          <a:pt x="492342" y="213452"/>
                        </a:cubicBezTo>
                        <a:cubicBezTo>
                          <a:pt x="497328" y="214490"/>
                          <a:pt x="502106" y="215010"/>
                          <a:pt x="506676" y="215010"/>
                        </a:cubicBezTo>
                        <a:cubicBezTo>
                          <a:pt x="514155" y="215010"/>
                          <a:pt x="522153" y="213971"/>
                          <a:pt x="530670" y="211894"/>
                        </a:cubicBezTo>
                        <a:cubicBezTo>
                          <a:pt x="539188" y="209816"/>
                          <a:pt x="549678" y="207116"/>
                          <a:pt x="562143" y="203792"/>
                        </a:cubicBezTo>
                        <a:lnTo>
                          <a:pt x="574607" y="200676"/>
                        </a:lnTo>
                        <a:lnTo>
                          <a:pt x="575230" y="204415"/>
                        </a:lnTo>
                        <a:cubicBezTo>
                          <a:pt x="575646" y="205661"/>
                          <a:pt x="576061" y="207012"/>
                          <a:pt x="576477" y="208466"/>
                        </a:cubicBezTo>
                        <a:cubicBezTo>
                          <a:pt x="576892" y="209920"/>
                          <a:pt x="577308" y="211270"/>
                          <a:pt x="577723" y="212517"/>
                        </a:cubicBezTo>
                        <a:cubicBezTo>
                          <a:pt x="578554" y="215425"/>
                          <a:pt x="579281" y="218541"/>
                          <a:pt x="579905" y="221865"/>
                        </a:cubicBezTo>
                        <a:cubicBezTo>
                          <a:pt x="580528" y="225189"/>
                          <a:pt x="581047" y="228513"/>
                          <a:pt x="581463" y="231837"/>
                        </a:cubicBezTo>
                        <a:lnTo>
                          <a:pt x="581463" y="232460"/>
                        </a:lnTo>
                        <a:lnTo>
                          <a:pt x="582086" y="236199"/>
                        </a:lnTo>
                        <a:lnTo>
                          <a:pt x="578346" y="236199"/>
                        </a:lnTo>
                        <a:cubicBezTo>
                          <a:pt x="562558" y="237446"/>
                          <a:pt x="547705" y="240250"/>
                          <a:pt x="533786" y="244613"/>
                        </a:cubicBezTo>
                        <a:cubicBezTo>
                          <a:pt x="519868" y="248975"/>
                          <a:pt x="507300" y="254688"/>
                          <a:pt x="496082" y="261751"/>
                        </a:cubicBezTo>
                        <a:cubicBezTo>
                          <a:pt x="484033" y="269645"/>
                          <a:pt x="473750" y="278993"/>
                          <a:pt x="465232" y="289796"/>
                        </a:cubicBezTo>
                        <a:cubicBezTo>
                          <a:pt x="456715" y="300598"/>
                          <a:pt x="450379" y="312647"/>
                          <a:pt x="446224" y="325942"/>
                        </a:cubicBezTo>
                        <a:cubicBezTo>
                          <a:pt x="437915" y="352533"/>
                          <a:pt x="440096" y="377877"/>
                          <a:pt x="452768" y="401975"/>
                        </a:cubicBezTo>
                        <a:cubicBezTo>
                          <a:pt x="465440" y="426073"/>
                          <a:pt x="481332" y="451417"/>
                          <a:pt x="500444" y="478008"/>
                        </a:cubicBezTo>
                        <a:lnTo>
                          <a:pt x="502937" y="481124"/>
                        </a:lnTo>
                        <a:lnTo>
                          <a:pt x="500444" y="483617"/>
                        </a:lnTo>
                        <a:cubicBezTo>
                          <a:pt x="498782" y="485278"/>
                          <a:pt x="496913" y="486733"/>
                          <a:pt x="494835" y="487979"/>
                        </a:cubicBezTo>
                        <a:cubicBezTo>
                          <a:pt x="492758" y="489225"/>
                          <a:pt x="490473" y="490264"/>
                          <a:pt x="487980" y="491095"/>
                        </a:cubicBezTo>
                        <a:lnTo>
                          <a:pt x="487980" y="491718"/>
                        </a:lnTo>
                        <a:cubicBezTo>
                          <a:pt x="486318" y="492134"/>
                          <a:pt x="484656" y="492861"/>
                          <a:pt x="482994" y="493900"/>
                        </a:cubicBezTo>
                        <a:cubicBezTo>
                          <a:pt x="481332" y="494938"/>
                          <a:pt x="479878" y="495873"/>
                          <a:pt x="478632" y="496704"/>
                        </a:cubicBezTo>
                        <a:lnTo>
                          <a:pt x="474892" y="499197"/>
                        </a:lnTo>
                        <a:lnTo>
                          <a:pt x="473023" y="495458"/>
                        </a:lnTo>
                        <a:cubicBezTo>
                          <a:pt x="460974" y="470529"/>
                          <a:pt x="448821" y="453598"/>
                          <a:pt x="436564" y="444665"/>
                        </a:cubicBezTo>
                        <a:cubicBezTo>
                          <a:pt x="424308" y="435733"/>
                          <a:pt x="413817" y="429812"/>
                          <a:pt x="405092" y="426904"/>
                        </a:cubicBezTo>
                        <a:cubicBezTo>
                          <a:pt x="398860" y="424826"/>
                          <a:pt x="392108" y="423164"/>
                          <a:pt x="384837" y="421918"/>
                        </a:cubicBezTo>
                        <a:cubicBezTo>
                          <a:pt x="377566" y="420672"/>
                          <a:pt x="370192" y="420048"/>
                          <a:pt x="362713" y="420048"/>
                        </a:cubicBezTo>
                        <a:cubicBezTo>
                          <a:pt x="338200" y="420048"/>
                          <a:pt x="315245" y="426904"/>
                          <a:pt x="293848" y="440614"/>
                        </a:cubicBezTo>
                        <a:cubicBezTo>
                          <a:pt x="272450" y="454325"/>
                          <a:pt x="253858" y="474268"/>
                          <a:pt x="238070" y="500443"/>
                        </a:cubicBezTo>
                        <a:cubicBezTo>
                          <a:pt x="235992" y="504183"/>
                          <a:pt x="233811" y="508961"/>
                          <a:pt x="231526" y="514777"/>
                        </a:cubicBezTo>
                        <a:cubicBezTo>
                          <a:pt x="229241" y="520594"/>
                          <a:pt x="227059" y="526411"/>
                          <a:pt x="224982" y="532228"/>
                        </a:cubicBezTo>
                        <a:cubicBezTo>
                          <a:pt x="223736" y="535967"/>
                          <a:pt x="222489" y="539498"/>
                          <a:pt x="221243" y="542822"/>
                        </a:cubicBezTo>
                        <a:cubicBezTo>
                          <a:pt x="219996" y="546146"/>
                          <a:pt x="218750" y="549054"/>
                          <a:pt x="217503" y="551547"/>
                        </a:cubicBezTo>
                        <a:lnTo>
                          <a:pt x="216257" y="554040"/>
                        </a:lnTo>
                        <a:lnTo>
                          <a:pt x="213141" y="553417"/>
                        </a:lnTo>
                        <a:cubicBezTo>
                          <a:pt x="211063" y="552586"/>
                          <a:pt x="209090" y="551755"/>
                          <a:pt x="207220" y="550924"/>
                        </a:cubicBezTo>
                        <a:cubicBezTo>
                          <a:pt x="205351" y="550093"/>
                          <a:pt x="203377" y="549262"/>
                          <a:pt x="201300" y="548431"/>
                        </a:cubicBezTo>
                        <a:lnTo>
                          <a:pt x="201923" y="549054"/>
                        </a:lnTo>
                        <a:cubicBezTo>
                          <a:pt x="201092" y="548223"/>
                          <a:pt x="200157" y="547600"/>
                          <a:pt x="199118" y="547185"/>
                        </a:cubicBezTo>
                        <a:cubicBezTo>
                          <a:pt x="198080" y="546769"/>
                          <a:pt x="196937" y="546354"/>
                          <a:pt x="195691" y="545938"/>
                        </a:cubicBezTo>
                        <a:lnTo>
                          <a:pt x="191328" y="544069"/>
                        </a:lnTo>
                        <a:lnTo>
                          <a:pt x="193821" y="540329"/>
                        </a:lnTo>
                        <a:cubicBezTo>
                          <a:pt x="196729" y="536175"/>
                          <a:pt x="201611" y="526619"/>
                          <a:pt x="208467" y="511661"/>
                        </a:cubicBezTo>
                        <a:cubicBezTo>
                          <a:pt x="215322" y="496704"/>
                          <a:pt x="219581" y="486525"/>
                          <a:pt x="221243" y="481124"/>
                        </a:cubicBezTo>
                        <a:cubicBezTo>
                          <a:pt x="226644" y="464089"/>
                          <a:pt x="227267" y="447678"/>
                          <a:pt x="223112" y="431889"/>
                        </a:cubicBezTo>
                        <a:cubicBezTo>
                          <a:pt x="218958" y="416101"/>
                          <a:pt x="212102" y="401663"/>
                          <a:pt x="202546" y="388576"/>
                        </a:cubicBezTo>
                        <a:cubicBezTo>
                          <a:pt x="192990" y="375488"/>
                          <a:pt x="181565" y="363959"/>
                          <a:pt x="168269" y="353987"/>
                        </a:cubicBezTo>
                        <a:cubicBezTo>
                          <a:pt x="155389" y="344016"/>
                          <a:pt x="142925" y="336122"/>
                          <a:pt x="130876" y="330305"/>
                        </a:cubicBezTo>
                        <a:cubicBezTo>
                          <a:pt x="127137" y="328228"/>
                          <a:pt x="122670" y="326773"/>
                          <a:pt x="117477" y="325942"/>
                        </a:cubicBezTo>
                        <a:cubicBezTo>
                          <a:pt x="112283" y="325111"/>
                          <a:pt x="106571" y="324696"/>
                          <a:pt x="100338" y="324696"/>
                        </a:cubicBezTo>
                        <a:cubicBezTo>
                          <a:pt x="89121" y="324696"/>
                          <a:pt x="77176" y="325839"/>
                          <a:pt x="64503" y="328124"/>
                        </a:cubicBezTo>
                        <a:cubicBezTo>
                          <a:pt x="51831" y="330409"/>
                          <a:pt x="39263" y="332798"/>
                          <a:pt x="26799" y="335291"/>
                        </a:cubicBezTo>
                        <a:cubicBezTo>
                          <a:pt x="23475" y="336122"/>
                          <a:pt x="20255" y="336849"/>
                          <a:pt x="17139" y="337472"/>
                        </a:cubicBezTo>
                        <a:cubicBezTo>
                          <a:pt x="14023" y="338095"/>
                          <a:pt x="11011" y="338615"/>
                          <a:pt x="8102" y="339030"/>
                        </a:cubicBezTo>
                        <a:lnTo>
                          <a:pt x="4986" y="339653"/>
                        </a:lnTo>
                        <a:lnTo>
                          <a:pt x="3740" y="336537"/>
                        </a:lnTo>
                        <a:cubicBezTo>
                          <a:pt x="3324" y="334875"/>
                          <a:pt x="2909" y="332902"/>
                          <a:pt x="2493" y="330617"/>
                        </a:cubicBezTo>
                        <a:cubicBezTo>
                          <a:pt x="2078" y="328331"/>
                          <a:pt x="1662" y="326150"/>
                          <a:pt x="1247" y="324073"/>
                        </a:cubicBezTo>
                        <a:lnTo>
                          <a:pt x="1247" y="323450"/>
                        </a:lnTo>
                        <a:cubicBezTo>
                          <a:pt x="1247" y="322619"/>
                          <a:pt x="1143" y="321788"/>
                          <a:pt x="935" y="320957"/>
                        </a:cubicBezTo>
                        <a:cubicBezTo>
                          <a:pt x="727" y="320126"/>
                          <a:pt x="624" y="319087"/>
                          <a:pt x="624" y="317841"/>
                        </a:cubicBezTo>
                        <a:lnTo>
                          <a:pt x="0" y="313478"/>
                        </a:lnTo>
                        <a:lnTo>
                          <a:pt x="3740" y="313478"/>
                        </a:lnTo>
                        <a:cubicBezTo>
                          <a:pt x="30330" y="311401"/>
                          <a:pt x="51831" y="308596"/>
                          <a:pt x="68243" y="305065"/>
                        </a:cubicBezTo>
                        <a:cubicBezTo>
                          <a:pt x="84654" y="301533"/>
                          <a:pt x="98261" y="296443"/>
                          <a:pt x="109063" y="289796"/>
                        </a:cubicBezTo>
                        <a:cubicBezTo>
                          <a:pt x="120697" y="283148"/>
                          <a:pt x="130357" y="274319"/>
                          <a:pt x="138043" y="263309"/>
                        </a:cubicBezTo>
                        <a:cubicBezTo>
                          <a:pt x="145729" y="252299"/>
                          <a:pt x="152896" y="237238"/>
                          <a:pt x="159544" y="218126"/>
                        </a:cubicBezTo>
                        <a:cubicBezTo>
                          <a:pt x="169100" y="191535"/>
                          <a:pt x="169723" y="166918"/>
                          <a:pt x="161414" y="144274"/>
                        </a:cubicBezTo>
                        <a:cubicBezTo>
                          <a:pt x="153104" y="121631"/>
                          <a:pt x="135239" y="98676"/>
                          <a:pt x="107817" y="75409"/>
                        </a:cubicBezTo>
                        <a:lnTo>
                          <a:pt x="104701" y="72916"/>
                        </a:lnTo>
                        <a:lnTo>
                          <a:pt x="107817" y="70423"/>
                        </a:lnTo>
                        <a:cubicBezTo>
                          <a:pt x="108648" y="69177"/>
                          <a:pt x="109583" y="67930"/>
                          <a:pt x="110622" y="66684"/>
                        </a:cubicBezTo>
                        <a:cubicBezTo>
                          <a:pt x="111660" y="65437"/>
                          <a:pt x="112803" y="64191"/>
                          <a:pt x="114049" y="62945"/>
                        </a:cubicBezTo>
                        <a:lnTo>
                          <a:pt x="114049" y="62321"/>
                        </a:lnTo>
                        <a:cubicBezTo>
                          <a:pt x="115296" y="60659"/>
                          <a:pt x="116750" y="58998"/>
                          <a:pt x="118412" y="57336"/>
                        </a:cubicBezTo>
                        <a:cubicBezTo>
                          <a:pt x="120074" y="55674"/>
                          <a:pt x="121943" y="54012"/>
                          <a:pt x="124021" y="52350"/>
                        </a:cubicBezTo>
                        <a:lnTo>
                          <a:pt x="127137" y="49857"/>
                        </a:lnTo>
                        <a:lnTo>
                          <a:pt x="129630" y="53596"/>
                        </a:lnTo>
                        <a:cubicBezTo>
                          <a:pt x="138355" y="67307"/>
                          <a:pt x="148118" y="79252"/>
                          <a:pt x="158921" y="89431"/>
                        </a:cubicBezTo>
                        <a:cubicBezTo>
                          <a:pt x="169723" y="99611"/>
                          <a:pt x="187589" y="108439"/>
                          <a:pt x="212518" y="115918"/>
                        </a:cubicBezTo>
                        <a:cubicBezTo>
                          <a:pt x="218334" y="117580"/>
                          <a:pt x="224567" y="118930"/>
                          <a:pt x="231214" y="119969"/>
                        </a:cubicBezTo>
                        <a:cubicBezTo>
                          <a:pt x="237862" y="121008"/>
                          <a:pt x="244717" y="121527"/>
                          <a:pt x="251780" y="121527"/>
                        </a:cubicBezTo>
                        <a:cubicBezTo>
                          <a:pt x="251780" y="121527"/>
                          <a:pt x="251884" y="121527"/>
                          <a:pt x="252092" y="121527"/>
                        </a:cubicBezTo>
                        <a:cubicBezTo>
                          <a:pt x="252300" y="121527"/>
                          <a:pt x="252404" y="121527"/>
                          <a:pt x="252404" y="121527"/>
                        </a:cubicBezTo>
                        <a:cubicBezTo>
                          <a:pt x="266114" y="121527"/>
                          <a:pt x="279098" y="119553"/>
                          <a:pt x="291355" y="115606"/>
                        </a:cubicBezTo>
                        <a:cubicBezTo>
                          <a:pt x="303611" y="111659"/>
                          <a:pt x="314933" y="106154"/>
                          <a:pt x="325320" y="99091"/>
                        </a:cubicBezTo>
                        <a:lnTo>
                          <a:pt x="324697" y="99714"/>
                        </a:lnTo>
                        <a:cubicBezTo>
                          <a:pt x="335499" y="92236"/>
                          <a:pt x="344847" y="83303"/>
                          <a:pt x="352742" y="72916"/>
                        </a:cubicBezTo>
                        <a:cubicBezTo>
                          <a:pt x="360636" y="62529"/>
                          <a:pt x="366660" y="51103"/>
                          <a:pt x="370815" y="38639"/>
                        </a:cubicBezTo>
                        <a:lnTo>
                          <a:pt x="370815" y="38016"/>
                        </a:lnTo>
                        <a:cubicBezTo>
                          <a:pt x="371646" y="35523"/>
                          <a:pt x="372269" y="33238"/>
                          <a:pt x="372685" y="31160"/>
                        </a:cubicBezTo>
                        <a:cubicBezTo>
                          <a:pt x="373100" y="29083"/>
                          <a:pt x="373723" y="26798"/>
                          <a:pt x="374554" y="24305"/>
                        </a:cubicBezTo>
                        <a:cubicBezTo>
                          <a:pt x="374970" y="21397"/>
                          <a:pt x="375697" y="18281"/>
                          <a:pt x="376735" y="14957"/>
                        </a:cubicBezTo>
                        <a:cubicBezTo>
                          <a:pt x="377774" y="11633"/>
                          <a:pt x="378917" y="7894"/>
                          <a:pt x="380163" y="3739"/>
                        </a:cubicBezTo>
                        <a:lnTo>
                          <a:pt x="381410" y="0"/>
                        </a:lnTo>
                        <a:close/>
                        <a:moveTo>
                          <a:pt x="303507" y="154558"/>
                        </a:moveTo>
                        <a:cubicBezTo>
                          <a:pt x="271516" y="154558"/>
                          <a:pt x="244198" y="165879"/>
                          <a:pt x="221554" y="188523"/>
                        </a:cubicBezTo>
                        <a:cubicBezTo>
                          <a:pt x="198911" y="211166"/>
                          <a:pt x="187589" y="238484"/>
                          <a:pt x="187589" y="270476"/>
                        </a:cubicBezTo>
                        <a:cubicBezTo>
                          <a:pt x="187589" y="302468"/>
                          <a:pt x="198911" y="329682"/>
                          <a:pt x="221554" y="352118"/>
                        </a:cubicBezTo>
                        <a:cubicBezTo>
                          <a:pt x="244198" y="374553"/>
                          <a:pt x="271516" y="385771"/>
                          <a:pt x="303507" y="385771"/>
                        </a:cubicBezTo>
                        <a:cubicBezTo>
                          <a:pt x="335499" y="385771"/>
                          <a:pt x="362713" y="374553"/>
                          <a:pt x="385149" y="352118"/>
                        </a:cubicBezTo>
                        <a:cubicBezTo>
                          <a:pt x="407585" y="329682"/>
                          <a:pt x="418803" y="302468"/>
                          <a:pt x="418803" y="270476"/>
                        </a:cubicBezTo>
                        <a:cubicBezTo>
                          <a:pt x="418803" y="244716"/>
                          <a:pt x="411324" y="221761"/>
                          <a:pt x="396367" y="201610"/>
                        </a:cubicBezTo>
                        <a:cubicBezTo>
                          <a:pt x="381410" y="181460"/>
                          <a:pt x="362298" y="167645"/>
                          <a:pt x="339031" y="160167"/>
                        </a:cubicBezTo>
                        <a:lnTo>
                          <a:pt x="338408" y="160167"/>
                        </a:lnTo>
                        <a:cubicBezTo>
                          <a:pt x="333006" y="158089"/>
                          <a:pt x="327397" y="156635"/>
                          <a:pt x="321581" y="155804"/>
                        </a:cubicBezTo>
                        <a:cubicBezTo>
                          <a:pt x="315764" y="154973"/>
                          <a:pt x="309740" y="154558"/>
                          <a:pt x="303507" y="154558"/>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B886"/>
                      </a:solidFill>
                      <a:effectLst/>
                      <a:uLnTx/>
                      <a:uFillTx/>
                      <a:latin typeface="Calibri" panose="020F0502020204030204"/>
                      <a:ea typeface="+mn-ea"/>
                      <a:cs typeface="+mn-cs"/>
                    </a:endParaRPr>
                  </a:p>
                </p:txBody>
              </p:sp>
            </p:grpSp>
          </p:grpSp>
        </p:grpSp>
      </p:grpSp>
      <p:grpSp>
        <p:nvGrpSpPr>
          <p:cNvPr id="79" name="canon">
            <a:extLst>
              <a:ext uri="{FF2B5EF4-FFF2-40B4-BE49-F238E27FC236}">
                <a16:creationId xmlns:a16="http://schemas.microsoft.com/office/drawing/2014/main" id="{A4CDCA0C-14E6-E648-AD6A-4831B8804316}"/>
              </a:ext>
            </a:extLst>
          </p:cNvPr>
          <p:cNvGrpSpPr/>
          <p:nvPr/>
        </p:nvGrpSpPr>
        <p:grpSpPr>
          <a:xfrm>
            <a:off x="7151244" y="2959566"/>
            <a:ext cx="914400" cy="913891"/>
            <a:chOff x="9349360" y="1569589"/>
            <a:chExt cx="914400" cy="913891"/>
          </a:xfrm>
        </p:grpSpPr>
        <p:sp>
          <p:nvSpPr>
            <p:cNvPr id="80" name="Oval 79">
              <a:extLst>
                <a:ext uri="{FF2B5EF4-FFF2-40B4-BE49-F238E27FC236}">
                  <a16:creationId xmlns:a16="http://schemas.microsoft.com/office/drawing/2014/main" id="{BA9C77B3-F0C9-8A45-9B1A-51FE27D626E2}"/>
                </a:ext>
              </a:extLst>
            </p:cNvPr>
            <p:cNvSpPr>
              <a:spLocks noChangeAspect="1"/>
            </p:cNvSpPr>
            <p:nvPr/>
          </p:nvSpPr>
          <p:spPr>
            <a:xfrm>
              <a:off x="9349360" y="1569589"/>
              <a:ext cx="914400" cy="913891"/>
            </a:xfrm>
            <a:prstGeom prst="ellipse">
              <a:avLst/>
            </a:prstGeom>
            <a:solidFill>
              <a:schemeClr val="bg1"/>
            </a:solidFill>
            <a:ln>
              <a:noFill/>
            </a:ln>
            <a:effectLst>
              <a:outerShdw blurRad="190500" sx="105000" sy="105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rPr>
                <a:t>Canonical Data Model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A3838"/>
                </a:solidFill>
                <a:effectLst/>
                <a:uLnTx/>
                <a:uFillTx/>
                <a:latin typeface="Calibri" panose="020F0502020204030204"/>
                <a:ea typeface="+mn-ea"/>
                <a:cs typeface="+mn-cs"/>
              </a:endParaRPr>
            </a:p>
          </p:txBody>
        </p:sp>
        <p:sp>
          <p:nvSpPr>
            <p:cNvPr id="81" name="Freeform: Shape 714">
              <a:extLst>
                <a:ext uri="{FF2B5EF4-FFF2-40B4-BE49-F238E27FC236}">
                  <a16:creationId xmlns:a16="http://schemas.microsoft.com/office/drawing/2014/main" id="{2ED886F2-551B-0642-BE79-5394AE5C81E2}"/>
                </a:ext>
              </a:extLst>
            </p:cNvPr>
            <p:cNvSpPr/>
            <p:nvPr/>
          </p:nvSpPr>
          <p:spPr bwMode="gray">
            <a:xfrm>
              <a:off x="9685289" y="1686296"/>
              <a:ext cx="242542" cy="286202"/>
            </a:xfrm>
            <a:custGeom>
              <a:avLst/>
              <a:gdLst>
                <a:gd name="connsiteX0" fmla="*/ 185737 w 357160"/>
                <a:gd name="connsiteY0" fmla="*/ 250031 h 421453"/>
                <a:gd name="connsiteX1" fmla="*/ 292885 w 357160"/>
                <a:gd name="connsiteY1" fmla="*/ 250031 h 421453"/>
                <a:gd name="connsiteX2" fmla="*/ 292885 w 357160"/>
                <a:gd name="connsiteY2" fmla="*/ 285722 h 421453"/>
                <a:gd name="connsiteX3" fmla="*/ 221428 w 357160"/>
                <a:gd name="connsiteY3" fmla="*/ 285722 h 421453"/>
                <a:gd name="connsiteX4" fmla="*/ 221428 w 357160"/>
                <a:gd name="connsiteY4" fmla="*/ 357180 h 421453"/>
                <a:gd name="connsiteX5" fmla="*/ 185737 w 357160"/>
                <a:gd name="connsiteY5" fmla="*/ 357180 h 421453"/>
                <a:gd name="connsiteX6" fmla="*/ 99985 w 357160"/>
                <a:gd name="connsiteY6" fmla="*/ 99985 h 421453"/>
                <a:gd name="connsiteX7" fmla="*/ 99985 w 357160"/>
                <a:gd name="connsiteY7" fmla="*/ 385762 h 421453"/>
                <a:gd name="connsiteX8" fmla="*/ 225225 w 357160"/>
                <a:gd name="connsiteY8" fmla="*/ 385762 h 421453"/>
                <a:gd name="connsiteX9" fmla="*/ 321469 w 357160"/>
                <a:gd name="connsiteY9" fmla="*/ 289072 h 421453"/>
                <a:gd name="connsiteX10" fmla="*/ 321469 w 357160"/>
                <a:gd name="connsiteY10" fmla="*/ 99985 h 421453"/>
                <a:gd name="connsiteX11" fmla="*/ 64294 w 357160"/>
                <a:gd name="connsiteY11" fmla="*/ 64294 h 421453"/>
                <a:gd name="connsiteX12" fmla="*/ 357160 w 357160"/>
                <a:gd name="connsiteY12" fmla="*/ 64294 h 421453"/>
                <a:gd name="connsiteX13" fmla="*/ 357160 w 357160"/>
                <a:gd name="connsiteY13" fmla="*/ 303810 h 421453"/>
                <a:gd name="connsiteX14" fmla="*/ 240186 w 357160"/>
                <a:gd name="connsiteY14" fmla="*/ 421453 h 421453"/>
                <a:gd name="connsiteX15" fmla="*/ 64294 w 357160"/>
                <a:gd name="connsiteY15" fmla="*/ 421453 h 421453"/>
                <a:gd name="connsiteX16" fmla="*/ 0 w 357160"/>
                <a:gd name="connsiteY16" fmla="*/ 0 h 421453"/>
                <a:gd name="connsiteX17" fmla="*/ 292885 w 357160"/>
                <a:gd name="connsiteY17" fmla="*/ 0 h 421453"/>
                <a:gd name="connsiteX18" fmla="*/ 292885 w 357160"/>
                <a:gd name="connsiteY18" fmla="*/ 35691 h 421453"/>
                <a:gd name="connsiteX19" fmla="*/ 35691 w 357160"/>
                <a:gd name="connsiteY19" fmla="*/ 35691 h 421453"/>
                <a:gd name="connsiteX20" fmla="*/ 35691 w 357160"/>
                <a:gd name="connsiteY20" fmla="*/ 357180 h 421453"/>
                <a:gd name="connsiteX21" fmla="*/ 0 w 357160"/>
                <a:gd name="connsiteY21" fmla="*/ 357180 h 4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160" h="421453">
                  <a:moveTo>
                    <a:pt x="185737" y="250031"/>
                  </a:moveTo>
                  <a:lnTo>
                    <a:pt x="292885" y="250031"/>
                  </a:lnTo>
                  <a:lnTo>
                    <a:pt x="292885" y="285722"/>
                  </a:lnTo>
                  <a:lnTo>
                    <a:pt x="221428" y="285722"/>
                  </a:lnTo>
                  <a:lnTo>
                    <a:pt x="221428" y="357180"/>
                  </a:lnTo>
                  <a:lnTo>
                    <a:pt x="185737" y="357180"/>
                  </a:lnTo>
                  <a:close/>
                  <a:moveTo>
                    <a:pt x="99985" y="99985"/>
                  </a:moveTo>
                  <a:lnTo>
                    <a:pt x="99985" y="385762"/>
                  </a:lnTo>
                  <a:lnTo>
                    <a:pt x="225225" y="385762"/>
                  </a:lnTo>
                  <a:lnTo>
                    <a:pt x="321469" y="289072"/>
                  </a:lnTo>
                  <a:lnTo>
                    <a:pt x="321469" y="99985"/>
                  </a:lnTo>
                  <a:close/>
                  <a:moveTo>
                    <a:pt x="64294" y="64294"/>
                  </a:moveTo>
                  <a:lnTo>
                    <a:pt x="357160" y="64294"/>
                  </a:lnTo>
                  <a:lnTo>
                    <a:pt x="357160" y="303810"/>
                  </a:lnTo>
                  <a:lnTo>
                    <a:pt x="240186" y="421453"/>
                  </a:lnTo>
                  <a:lnTo>
                    <a:pt x="64294" y="421453"/>
                  </a:lnTo>
                  <a:close/>
                  <a:moveTo>
                    <a:pt x="0" y="0"/>
                  </a:moveTo>
                  <a:lnTo>
                    <a:pt x="292885" y="0"/>
                  </a:lnTo>
                  <a:lnTo>
                    <a:pt x="292885" y="35691"/>
                  </a:lnTo>
                  <a:lnTo>
                    <a:pt x="35691" y="35691"/>
                  </a:lnTo>
                  <a:lnTo>
                    <a:pt x="35691" y="357180"/>
                  </a:lnTo>
                  <a:lnTo>
                    <a:pt x="0" y="35718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82" name="4">
            <a:extLst>
              <a:ext uri="{FF2B5EF4-FFF2-40B4-BE49-F238E27FC236}">
                <a16:creationId xmlns:a16="http://schemas.microsoft.com/office/drawing/2014/main" id="{B380904E-3CE7-7040-A813-B1A95A78904D}"/>
              </a:ext>
            </a:extLst>
          </p:cNvPr>
          <p:cNvSpPr/>
          <p:nvPr/>
        </p:nvSpPr>
        <p:spPr>
          <a:xfrm>
            <a:off x="6967063" y="2959566"/>
            <a:ext cx="365760" cy="3657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pic>
        <p:nvPicPr>
          <p:cNvPr id="1028" name="Picture 4" descr="Advantages Using Oracle ERP ~ Learn Information System">
            <a:extLst>
              <a:ext uri="{FF2B5EF4-FFF2-40B4-BE49-F238E27FC236}">
                <a16:creationId xmlns:a16="http://schemas.microsoft.com/office/drawing/2014/main" id="{F7964239-43F9-4312-B46D-D681FFA921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674" t="24587" r="16805" b="18388"/>
          <a:stretch/>
        </p:blipFill>
        <p:spPr bwMode="auto">
          <a:xfrm>
            <a:off x="10567517" y="1925917"/>
            <a:ext cx="822413" cy="320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FRS">
            <a:extLst>
              <a:ext uri="{FF2B5EF4-FFF2-40B4-BE49-F238E27FC236}">
                <a16:creationId xmlns:a16="http://schemas.microsoft.com/office/drawing/2014/main" id="{5C775F4B-DDE2-4101-8623-6EF187D0C6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7208" y="4668197"/>
            <a:ext cx="914401" cy="17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3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50"/>
                                        <p:tgtEl>
                                          <p:spTgt spid="2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250"/>
                                        <p:tgtEl>
                                          <p:spTgt spid="3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250"/>
                                        <p:tgtEl>
                                          <p:spTgt spid="50"/>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left)">
                                      <p:cBhvr>
                                        <p:cTn id="19" dur="250"/>
                                        <p:tgtEl>
                                          <p:spTgt spid="70"/>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250"/>
                                        <p:tgtEl>
                                          <p:spTgt spid="3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250"/>
                                        <p:tgtEl>
                                          <p:spTgt spid="60"/>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right)">
                                      <p:cBhvr>
                                        <p:cTn id="31" dur="250"/>
                                        <p:tgtEl>
                                          <p:spTgt spid="42"/>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250"/>
                                        <p:tgtEl>
                                          <p:spTgt spid="32"/>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Effect transition="in" filter="fade">
                                      <p:cBhvr>
                                        <p:cTn id="43" dur="250"/>
                                        <p:tgtEl>
                                          <p:spTgt spid="79"/>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250"/>
                                        <p:tgtEl>
                                          <p:spTgt spid="82"/>
                                        </p:tgtEl>
                                      </p:cBhvr>
                                    </p:animEffect>
                                  </p:childTnLst>
                                </p:cTn>
                              </p:par>
                            </p:childTnLst>
                          </p:cTn>
                        </p:par>
                        <p:par>
                          <p:cTn id="48" fill="hold">
                            <p:stCondLst>
                              <p:cond delay="2750"/>
                            </p:stCondLst>
                            <p:childTnLst>
                              <p:par>
                                <p:cTn id="49" presetID="22" presetClass="entr" presetSubtype="8" fill="hold"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left)">
                                      <p:cBhvr>
                                        <p:cTn id="51" dur="250"/>
                                        <p:tgtEl>
                                          <p:spTgt spid="43"/>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250"/>
                                        <p:tgtEl>
                                          <p:spTgt spid="66"/>
                                        </p:tgtEl>
                                      </p:cBhvr>
                                    </p:animEffect>
                                  </p:childTnLst>
                                </p:cTn>
                              </p:par>
                            </p:childTnLst>
                          </p:cTn>
                        </p:par>
                        <p:par>
                          <p:cTn id="56" fill="hold">
                            <p:stCondLst>
                              <p:cond delay="3250"/>
                            </p:stCondLst>
                            <p:childTnLst>
                              <p:par>
                                <p:cTn id="57" presetID="10" presetClass="entr" presetSubtype="0" fill="hold" grpId="0" nodeType="after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250"/>
                                        <p:tgtEl>
                                          <p:spTgt spid="69"/>
                                        </p:tgtEl>
                                      </p:cBhvr>
                                    </p:animEffect>
                                  </p:childTnLst>
                                </p:cTn>
                              </p:par>
                            </p:childTnLst>
                          </p:cTn>
                        </p:par>
                        <p:par>
                          <p:cTn id="60" fill="hold">
                            <p:stCondLst>
                              <p:cond delay="3500"/>
                            </p:stCondLst>
                            <p:childTnLst>
                              <p:par>
                                <p:cTn id="61" presetID="22" presetClass="entr" presetSubtype="8" fill="hold"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250"/>
                                        <p:tgtEl>
                                          <p:spTgt spid="44"/>
                                        </p:tgtEl>
                                      </p:cBhvr>
                                    </p:animEffect>
                                  </p:childTnLst>
                                </p:cTn>
                              </p:par>
                            </p:childTnLst>
                          </p:cTn>
                        </p:par>
                        <p:par>
                          <p:cTn id="64" fill="hold">
                            <p:stCondLst>
                              <p:cond delay="3750"/>
                            </p:stCondLst>
                            <p:childTnLst>
                              <p:par>
                                <p:cTn id="65" presetID="22" presetClass="entr" presetSubtype="8" fill="hold"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05A2191-EAED-D241-B69C-F0476AB38175}"/>
              </a:ext>
            </a:extLst>
          </p:cNvPr>
          <p:cNvSpPr/>
          <p:nvPr/>
        </p:nvSpPr>
        <p:spPr>
          <a:xfrm>
            <a:off x="0" y="0"/>
            <a:ext cx="12192000" cy="6858000"/>
          </a:xfrm>
          <a:prstGeom prst="rect">
            <a:avLst/>
          </a:prstGeom>
          <a:solidFill>
            <a:schemeClr val="accent4">
              <a:lumMod val="50000"/>
              <a:lumOff val="5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itle 11">
            <a:extLst>
              <a:ext uri="{FF2B5EF4-FFF2-40B4-BE49-F238E27FC236}">
                <a16:creationId xmlns:a16="http://schemas.microsoft.com/office/drawing/2014/main" id="{174917D8-E873-9F44-A45D-719892583B23}"/>
              </a:ext>
            </a:extLst>
          </p:cNvPr>
          <p:cNvSpPr>
            <a:spLocks noGrp="1"/>
          </p:cNvSpPr>
          <p:nvPr>
            <p:ph type="ctrTitle"/>
          </p:nvPr>
        </p:nvSpPr>
        <p:spPr>
          <a:xfrm>
            <a:off x="1064872" y="1662909"/>
            <a:ext cx="3971444" cy="443198"/>
          </a:xfrm>
          <a:prstGeom prst="rect">
            <a:avLst/>
          </a:prstGeom>
          <a:noFill/>
        </p:spPr>
        <p:txBody>
          <a:bodyPr lIns="0" tIns="0" rIns="0" bIns="0" anchor="ctr">
            <a:spAutoFit/>
          </a:bodyPr>
          <a:lstStyle/>
          <a:p>
            <a:r>
              <a:rPr lang="en-US" sz="3200" dirty="0"/>
              <a:t>Mission</a:t>
            </a:r>
          </a:p>
        </p:txBody>
      </p:sp>
      <p:sp>
        <p:nvSpPr>
          <p:cNvPr id="13" name="Subtitle 12">
            <a:extLst>
              <a:ext uri="{FF2B5EF4-FFF2-40B4-BE49-F238E27FC236}">
                <a16:creationId xmlns:a16="http://schemas.microsoft.com/office/drawing/2014/main" id="{456951A7-3664-2045-8DD8-23516D7AFD84}"/>
              </a:ext>
            </a:extLst>
          </p:cNvPr>
          <p:cNvSpPr>
            <a:spLocks noGrp="1"/>
          </p:cNvSpPr>
          <p:nvPr>
            <p:ph type="subTitle" idx="1"/>
          </p:nvPr>
        </p:nvSpPr>
        <p:spPr>
          <a:xfrm>
            <a:off x="1064872" y="2214606"/>
            <a:ext cx="6598672" cy="704680"/>
          </a:xfrm>
        </p:spPr>
        <p:txBody>
          <a:bodyPr wrap="square">
            <a:spAutoFit/>
          </a:bodyPr>
          <a:lstStyle/>
          <a:p>
            <a:pPr>
              <a:lnSpc>
                <a:spcPct val="120000"/>
              </a:lnSpc>
            </a:pPr>
            <a:r>
              <a:rPr lang="en-US" cap="none" dirty="0"/>
              <a:t>Empowering innovation and delivering exceptional experiences by connecting data, people, and processes.</a:t>
            </a:r>
          </a:p>
        </p:txBody>
      </p:sp>
      <p:pic>
        <p:nvPicPr>
          <p:cNvPr id="14" name="Jitterbit Logo">
            <a:extLst>
              <a:ext uri="{FF2B5EF4-FFF2-40B4-BE49-F238E27FC236}">
                <a16:creationId xmlns:a16="http://schemas.microsoft.com/office/drawing/2014/main" id="{C7A4526E-A1B3-DE47-9954-D4EE5EB655A3}"/>
              </a:ext>
            </a:extLst>
          </p:cNvPr>
          <p:cNvPicPr>
            <a:picLocks noChangeAspect="1"/>
          </p:cNvPicPr>
          <p:nvPr/>
        </p:nvPicPr>
        <p:blipFill>
          <a:blip r:embed="rId4">
            <a:lum bright="100000"/>
          </a:blip>
          <a:stretch>
            <a:fillRect/>
          </a:stretch>
        </p:blipFill>
        <p:spPr>
          <a:xfrm>
            <a:off x="9582338" y="407878"/>
            <a:ext cx="2143497" cy="398944"/>
          </a:xfrm>
          <a:prstGeom prst="rect">
            <a:avLst/>
          </a:prstGeom>
        </p:spPr>
      </p:pic>
      <p:sp>
        <p:nvSpPr>
          <p:cNvPr id="15" name="Title 11">
            <a:extLst>
              <a:ext uri="{FF2B5EF4-FFF2-40B4-BE49-F238E27FC236}">
                <a16:creationId xmlns:a16="http://schemas.microsoft.com/office/drawing/2014/main" id="{418C390A-DA62-CD43-A5B0-FBB5CAE04344}"/>
              </a:ext>
            </a:extLst>
          </p:cNvPr>
          <p:cNvSpPr txBox="1">
            <a:spLocks/>
          </p:cNvSpPr>
          <p:nvPr/>
        </p:nvSpPr>
        <p:spPr>
          <a:xfrm>
            <a:off x="1064872" y="3916252"/>
            <a:ext cx="3971444" cy="443198"/>
          </a:xfrm>
          <a:prstGeom prst="rect">
            <a:avLst/>
          </a:prstGeom>
          <a:noFill/>
        </p:spPr>
        <p:txBody>
          <a:bodyPr vert="horz" lIns="0" tIns="0" rIns="0" bIns="0" rtlCol="0" anchor="ctr" anchorCtr="0">
            <a:sp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Vision</a:t>
            </a:r>
          </a:p>
        </p:txBody>
      </p:sp>
      <p:sp>
        <p:nvSpPr>
          <p:cNvPr id="16" name="Subtitle 12">
            <a:extLst>
              <a:ext uri="{FF2B5EF4-FFF2-40B4-BE49-F238E27FC236}">
                <a16:creationId xmlns:a16="http://schemas.microsoft.com/office/drawing/2014/main" id="{5C419A8F-6AD8-6048-92CE-B0718423CD75}"/>
              </a:ext>
            </a:extLst>
          </p:cNvPr>
          <p:cNvSpPr txBox="1">
            <a:spLocks/>
          </p:cNvSpPr>
          <p:nvPr/>
        </p:nvSpPr>
        <p:spPr>
          <a:xfrm>
            <a:off x="1064872" y="4467949"/>
            <a:ext cx="6976570" cy="704680"/>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Clr>
                <a:srgbClr val="FF7C4C"/>
              </a:buClr>
              <a:buFont typeface="Arial" charset="0"/>
              <a:buNone/>
              <a:defRPr sz="2000" b="0" i="0" kern="1200" cap="all"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rgbClr val="FF7C4C"/>
              </a:buClr>
              <a:buFont typeface="Arial" charset="0"/>
              <a:buNone/>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90000"/>
              </a:lnSpc>
              <a:spcBef>
                <a:spcPts val="500"/>
              </a:spcBef>
              <a:buClr>
                <a:srgbClr val="FF7C4C"/>
              </a:buClr>
              <a:buFont typeface="Arial" charset="0"/>
              <a:buNone/>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90000"/>
              </a:lnSpc>
              <a:spcBef>
                <a:spcPts val="500"/>
              </a:spcBef>
              <a:buClr>
                <a:srgbClr val="FF7C4C"/>
              </a:buClr>
              <a:buFont typeface="Arial" charset="0"/>
              <a:buNone/>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90000"/>
              </a:lnSpc>
              <a:spcBef>
                <a:spcPts val="500"/>
              </a:spcBef>
              <a:buClr>
                <a:srgbClr val="FF7C4C"/>
              </a:buClr>
              <a:buFont typeface="Arial" charset="0"/>
              <a:buNone/>
              <a:defRPr sz="160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FF7C4C"/>
              </a:buClr>
              <a:buSzTx/>
              <a:buFont typeface="Arial"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be the most sought-after partner, delivering best-in-class products and services connecting the world's systems.</a:t>
            </a:r>
          </a:p>
        </p:txBody>
      </p:sp>
    </p:spTree>
    <p:extLst>
      <p:ext uri="{BB962C8B-B14F-4D97-AF65-F5344CB8AC3E}">
        <p14:creationId xmlns:p14="http://schemas.microsoft.com/office/powerpoint/2010/main" val="49434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itterbit Simple Theme Option 2">
  <a:themeElements>
    <a:clrScheme name="Custom 1">
      <a:dk1>
        <a:srgbClr val="3A3838"/>
      </a:dk1>
      <a:lt1>
        <a:srgbClr val="FFFFFF"/>
      </a:lt1>
      <a:dk2>
        <a:srgbClr val="3A3838"/>
      </a:dk2>
      <a:lt2>
        <a:srgbClr val="F2F2F2"/>
      </a:lt2>
      <a:accent1>
        <a:srgbClr val="FF7C4C"/>
      </a:accent1>
      <a:accent2>
        <a:srgbClr val="65379B"/>
      </a:accent2>
      <a:accent3>
        <a:srgbClr val="00B886"/>
      </a:accent3>
      <a:accent4>
        <a:srgbClr val="22042D"/>
      </a:accent4>
      <a:accent5>
        <a:srgbClr val="2F93E2"/>
      </a:accent5>
      <a:accent6>
        <a:srgbClr val="FFC000"/>
      </a:accent6>
      <a:hlink>
        <a:srgbClr val="2F93E2"/>
      </a:hlink>
      <a:folHlink>
        <a:srgbClr val="8A86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itterbit Theme Template">
  <a:themeElements>
    <a:clrScheme name="Custom 1">
      <a:dk1>
        <a:srgbClr val="3A3838"/>
      </a:dk1>
      <a:lt1>
        <a:srgbClr val="FFFFFF"/>
      </a:lt1>
      <a:dk2>
        <a:srgbClr val="3A3838"/>
      </a:dk2>
      <a:lt2>
        <a:srgbClr val="F2F2F2"/>
      </a:lt2>
      <a:accent1>
        <a:srgbClr val="FF7C4C"/>
      </a:accent1>
      <a:accent2>
        <a:srgbClr val="65379B"/>
      </a:accent2>
      <a:accent3>
        <a:srgbClr val="00B886"/>
      </a:accent3>
      <a:accent4>
        <a:srgbClr val="22042D"/>
      </a:accent4>
      <a:accent5>
        <a:srgbClr val="2F93E2"/>
      </a:accent5>
      <a:accent6>
        <a:srgbClr val="FFC000"/>
      </a:accent6>
      <a:hlink>
        <a:srgbClr val="2F93E2"/>
      </a:hlink>
      <a:folHlink>
        <a:srgbClr val="8A86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12177</TotalTime>
  <Words>1494</Words>
  <Application>Microsoft Macintosh PowerPoint</Application>
  <PresentationFormat>Widescreen</PresentationFormat>
  <Paragraphs>239</Paragraphs>
  <Slides>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9</vt:i4>
      </vt:variant>
    </vt:vector>
  </HeadingPairs>
  <TitlesOfParts>
    <vt:vector size="21" baseType="lpstr">
      <vt:lpstr>Arial</vt:lpstr>
      <vt:lpstr>Calibri</vt:lpstr>
      <vt:lpstr>Corbel</vt:lpstr>
      <vt:lpstr>Helvetica Neue</vt:lpstr>
      <vt:lpstr>Monaco</vt:lpstr>
      <vt:lpstr>Noto Sans Symbols</vt:lpstr>
      <vt:lpstr>NTR</vt:lpstr>
      <vt:lpstr>Salesforce Sans</vt:lpstr>
      <vt:lpstr>System Font Regular</vt:lpstr>
      <vt:lpstr>Wingdings</vt:lpstr>
      <vt:lpstr>Jitterbit Simple Theme Option 2</vt:lpstr>
      <vt:lpstr>Jitterbit Theme Template</vt:lpstr>
      <vt:lpstr>Accelerate Innovation  with APIs and Integration   </vt:lpstr>
      <vt:lpstr>The API Integration Company</vt:lpstr>
      <vt:lpstr>Jitterbit is in the Leaders quadrant of the Gartner Magic Quadrant  for Enterprise Integration Platform as a Service 2020</vt:lpstr>
      <vt:lpstr>Mantra for Delivering Customer 360  For the Insurance Sector</vt:lpstr>
      <vt:lpstr>Create a 360o view of your customers via Customer API360</vt:lpstr>
      <vt:lpstr>Benefits of Driving Digital Transformation via Customer 360</vt:lpstr>
      <vt:lpstr>The Jitterbit API Integration Platform</vt:lpstr>
      <vt:lpstr>Semarchy – Jitterbit </vt:lpstr>
      <vt:lpstr>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 Innovation  with APIs and Integration   </dc:title>
  <dc:creator>Tom Ainsworth</dc:creator>
  <cp:lastModifiedBy> </cp:lastModifiedBy>
  <cp:revision>18</cp:revision>
  <dcterms:created xsi:type="dcterms:W3CDTF">2020-03-17T15:45:57Z</dcterms:created>
  <dcterms:modified xsi:type="dcterms:W3CDTF">2021-02-01T09:13:34Z</dcterms:modified>
</cp:coreProperties>
</file>